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7" r:id="rId2"/>
    <p:sldId id="257" r:id="rId3"/>
    <p:sldId id="299" r:id="rId4"/>
    <p:sldId id="300" r:id="rId5"/>
    <p:sldId id="301" r:id="rId6"/>
    <p:sldId id="305" r:id="rId7"/>
    <p:sldId id="304" r:id="rId8"/>
    <p:sldId id="306" r:id="rId9"/>
    <p:sldId id="302" r:id="rId10"/>
    <p:sldId id="307" r:id="rId11"/>
    <p:sldId id="308" r:id="rId12"/>
    <p:sldId id="309" r:id="rId13"/>
    <p:sldId id="311" r:id="rId14"/>
    <p:sldId id="312" r:id="rId15"/>
    <p:sldId id="310" r:id="rId16"/>
    <p:sldId id="340" r:id="rId17"/>
    <p:sldId id="314" r:id="rId18"/>
    <p:sldId id="313" r:id="rId19"/>
    <p:sldId id="330" r:id="rId20"/>
    <p:sldId id="331" r:id="rId21"/>
    <p:sldId id="315" r:id="rId22"/>
    <p:sldId id="332" r:id="rId23"/>
    <p:sldId id="333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34" r:id="rId33"/>
    <p:sldId id="326" r:id="rId34"/>
    <p:sldId id="327" r:id="rId35"/>
    <p:sldId id="328" r:id="rId36"/>
    <p:sldId id="335" r:id="rId37"/>
    <p:sldId id="338" r:id="rId38"/>
    <p:sldId id="336" r:id="rId39"/>
    <p:sldId id="337" r:id="rId40"/>
    <p:sldId id="329" r:id="rId41"/>
    <p:sldId id="339" r:id="rId42"/>
    <p:sldId id="34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 autoAdjust="0"/>
    <p:restoredTop sz="96127" autoAdjust="0"/>
  </p:normalViewPr>
  <p:slideViewPr>
    <p:cSldViewPr snapToGrid="0">
      <p:cViewPr>
        <p:scale>
          <a:sx n="45" d="100"/>
          <a:sy n="45" d="100"/>
        </p:scale>
        <p:origin x="456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0748B-CE78-EC48-A2D4-778D854044E8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70C1-6236-4344-A35D-367E668082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319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49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CF55-8899-C5D6-7537-B39E0448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565317-4016-CC4F-328D-FC3D6873E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9A9C89-6276-DE57-4122-C60741619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CC66D-DAF1-A789-16E3-644493000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745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7671-4691-45DC-A84B-EA15AB99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818EE-2F52-F6E5-E14F-B5E5E3BE2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ADA975-F0FD-CAD3-A539-1A152EA43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7F1B8-F90A-69A0-DBB7-2BA72D567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4881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A639-016E-72A0-113B-66725BC1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816412-F83B-BC00-6187-798C806C4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CB774B-6AA1-F281-5587-15943DA3C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7726E-C959-E810-4B69-7EE5BF269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393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DD8C5-3E19-B219-75EA-D4C871A0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4AF7C-3CF6-A388-24BF-77D2AFEC1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CA202F-D4E5-AD65-E2F1-A7A5C56BC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49C5F-B5EB-45CD-D844-A00E4C13D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39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0D76-A19B-1DB5-E337-6544D96F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D1123B-3E2B-94D7-FE5C-C8D2EF276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E2C5B4-4CF6-2A0D-B581-BDD1725F1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067097-5AE9-95B5-BB97-F1928596B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627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DCC3-10C3-37D9-447E-3A7C440E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E31D9-BD96-F866-0516-E5BF6CC2D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0FE18E-0C4E-8961-405D-0BF2E09E9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DDF09-A3EB-F091-4F31-5B4E45A0E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80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CB93-612C-462F-FE92-6045C5FC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6C60F-3711-86F6-517E-37977A63D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98870F-B1F5-5AFA-A7B5-0952F4497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B510F-0B31-C12D-BC22-7FF47D4AA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66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62A3A-3C20-260D-66F6-8F2256BE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A41C01-5B47-F8AD-4F09-F68E867D1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3BC6B0-9270-8F43-CA01-0C44F86B8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C3F04-8EF8-2007-4DDE-885EFA06A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63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A4907-D983-B9DC-8F91-62C150AE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A86C5-CC13-A661-0738-44BFE58B7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96CA1-28B7-7D8C-A3B0-A0416BA80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559DE5-326F-6773-18E0-86B1BEEFB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2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34EE-3411-B447-1CE9-9040B7D0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846CA-70F2-FD6C-93D0-C525760C0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1D699-848E-5815-A93C-8B3E0D5F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7680D-A432-916A-C013-F04B3ECEA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5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B835-BE72-58A8-8FC7-6BD6AEC9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805180-FABF-DEF7-6931-673AB46D3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67F4D-9D42-4752-85CD-F4AD7FD0F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6FA1C-3B9A-D8C1-91F4-9F62AF82E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98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2FCC3-EE4C-D1CE-C502-F75E78B8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61C74C-F159-1EBE-01F3-22F87A010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4107B9-1A2F-B730-6109-23FA9309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B0BB47-1CEB-2955-4338-F039B3678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156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AEB0-8D75-B96C-6828-B50B0D3A2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2E34ED-3750-A858-93E9-0F1166839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333BEC-87D2-0141-BC09-54333841A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26E5A-F5FF-57FE-A71E-30A3C5C1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925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A0E10-7363-F81B-6C45-46479635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A0F6F8-94DD-9FB5-3674-F3C7FFE56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8ABBE0-ED30-0169-8D20-30865359D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7ADB1-9A5E-E629-951F-15CE25D7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86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91C1F-B358-FB0B-E01B-33CADD08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E3022D-4D21-F477-FABF-5B9BEDFF9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F37AF-B0A8-B0FB-D688-92F9594A9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9E9EF-9F53-D498-628F-FEAF185BC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391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827A-EAFF-1ADF-7963-344A95DE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757E3-11AE-547D-A73F-6D3885058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3E4ACD-1C10-6113-4876-96AC0AD9B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B6C4B-1514-8193-42B7-8D6792E36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892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5B0E-30E6-9555-B132-2059644D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82168-04B5-651D-E3E0-5FA38126C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83BD3D-5E56-855A-9FDA-4CCF411E2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302BB-93FB-AD62-ACAA-F64B2AE19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242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C4E4-9682-29EB-4B7F-D391E7FF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446D87-F251-E63F-B00B-D3B99F059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CC3596-CFC7-FFB7-8E4A-EDAC249E1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9B2F8-6821-F37D-45A0-DA74A4E2A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916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60AD0-DE3D-3DC7-F5AC-0E598330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888962-97FC-5E16-EF99-5C61313E9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3D2506-A2CD-3DCD-191A-32919DF7D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973E8-A86B-0281-B95C-12D6ACD10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354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B2ED-A79B-4314-D46F-348C5087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AAA200-069F-CE3D-B4AB-F4C3339BF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BE0AC5-A571-798F-89D0-C092EF523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60560-75FF-688D-D5F8-2A8508FD9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331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CB61-EC89-83F6-0B59-5A96038A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43AE0D-357E-A708-58E4-25E41EE03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161C0-A035-240D-7CA1-EF6B53A1D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17D8B-5F2A-69BF-ABE4-E50C153E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843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BCBC5-0569-9E4F-DAAB-58205444D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530B17-D00D-45EF-4D94-474570B0E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522295-E078-F00E-7B92-67041AE1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5A8B4-9793-6897-9A99-519926F3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5318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409F7-36D2-903C-212D-BB0ACD52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90F102-8357-504A-D8DA-A4C9384A1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29BD9-6A12-E55B-91ED-321CC81BA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1335-34DF-82D5-C89D-EB9882EB9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78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C43E-441D-B8C7-65AE-08D05221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430D75-8AF3-BF68-7990-8F0D6B158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18F370-AA6F-78C9-4B9B-73DE9BA03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6C2A8-6CD3-5B06-70B7-6AA1F2A37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2237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C7233-40D2-C8C5-195A-30CB5EE3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2D5BA5-D79F-D8CB-953A-31C917F71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352BDC-174D-A631-2908-53E33F7FE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C551E-4C3C-D5ED-C353-19EC08798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802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CDA1F-9CA3-F83B-D7F1-FC72FBC8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FAA174-8049-F257-745D-F41B6BC47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4014F9-8BB5-1E48-9CEE-E4ED84BEB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7E1733-EAA2-E595-4D78-A080086EE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8573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64876-6C84-923F-5EF6-E30C6872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6D2696-9DCE-69AA-0C68-6D9F2B773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80CC0B-CADA-899E-66C9-60FB5E2F4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018CCB-3A39-FB23-F656-406CBCAD6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296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61DB-0E82-4154-9182-170086BB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E6E78F-1560-9C95-A863-A3BD43827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A0720E-51D9-19B2-E1F1-AA3B2A28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6CEAC2-E4C0-6598-953D-1BDEB3D46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140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75C8C-AFE9-8D76-62BD-11D456FA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4C599-62C8-8161-DC1C-D2EF927A5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670269-DA14-7F91-FCD1-F55244AD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81339-F386-69BD-3FAC-8CA7C0E23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86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9874-2268-1992-DBFC-D1CA7C22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FFBC65-7E69-3F77-1F10-3456F8A64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403DA7-F44A-BBE7-3AD9-4E78EAF5A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7B28A-2AD9-6FEF-D7F4-AF9356644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464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0408-E8ED-4FCB-887A-EC906254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AED60D-E4AF-2D2C-02BD-56874DCDB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F7AB6B-FBC8-6694-2CAD-C115EE29E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41EB4-F279-5262-3E03-3A0902C20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147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F402-37B3-3C89-93F3-8119C5C0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100A0E-A7F9-15F3-3044-1E1F3A7B2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0F009A-9551-945F-FE08-BC79DC65A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1BF757-7C1F-EC8B-A704-917E4B400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35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D0A9-33DB-61B4-C278-8CFB178E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44322-1912-E6E2-2F46-B98543458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ECF13F-B13E-C225-7442-C2985C389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F867D-D8DF-B455-4540-0CC8BBBD8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380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F6F7-2F64-70BA-6625-12C9550E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159398-AAF0-3841-180D-143B0B163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916FEF-BFC0-7886-C551-C5D887701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3B8A3-3CAE-73A0-B9AF-6FB7C7A34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416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18AE-12F4-B119-6446-D0AFEB63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77F78-D6BE-0000-CD62-760474ED2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30F089-4B84-74A8-D88F-E571F3E0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C0253-5858-1925-F1A2-59A592C78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26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EF24-030B-E65A-808A-AD2578B7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14AF08-270F-AB35-32AB-1F8C34BC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8D8D44-CBD6-D86B-8119-DE385DF1C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FA2A5-91C7-D00E-DE94-A445D7D05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70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CEEFE-1703-324C-346C-22D6969DA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FF5B65-B141-BE11-D84F-9AD94D844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4F41C5-873A-8427-C0AA-934F0981D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8D4945-C277-A0E7-C622-6B700EB6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77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05F4D-EA9B-FB81-F8B8-D5B09DB5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448CB0-A5D7-4F02-E216-2C22B7090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FC771-E390-60C0-0FB2-784BD6127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931AF7-B2D3-5F4D-EB4F-23735B977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51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3FBE5-1D85-C796-B1CE-8A7B96DD3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B46106-6AC8-EF6A-EAB9-B0D2804B1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8EB62C-9576-213C-123E-1A290F9F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324D1-FC4F-FF70-818A-3012FD9E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724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E13AB-AED7-9B6F-7DC9-ED95EE9C5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67682C-CED5-BC83-DA78-4D0EA0D66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DF12E-86BD-8928-0CCC-1707440B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8A5C4-A56A-AFF6-6632-DC85207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750AA-EBE5-CC67-34CE-0AEB978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74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CEDB8-CCE8-40CB-25C4-DF71F093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16F58-1747-B213-BE1B-024A2635F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9609C-5576-D833-5A5F-040B2A5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1316A-620F-7327-FCA0-6DDF098F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EAB7B-7128-177F-6F2B-67DFB4AD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882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EC95CD-BC4E-CD6F-844D-5133B1CDA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D3647-5423-ABF0-A088-3D2D53CAD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D4916-3702-AA56-2666-7944E0DD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5D84A-3D35-CE4E-461A-1F6A4721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69479-B673-A8AC-FB0B-F60B30A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6208F-6E1F-8B9B-8895-B7BAC186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C516-24DB-230E-41A3-B5FDA4AD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25074-6B04-FE37-59CC-37BF1D2E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59BC7-76B1-BC22-3791-F2902D65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F73D-90B5-4CBE-EB6B-06EFD538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54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8400-FCC0-9A01-5654-1100006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E19C4-94F3-EB44-7763-7D008514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78640-BAD5-40A0-FDCE-C96BAF95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2B72-CBD7-C3CF-84AA-7713E07B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ACEFD5-FDF6-458B-0032-61D7A438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12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39219-94DB-AB20-9252-E3616DD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67E2F-4B59-F921-733F-CE6317E01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E7670B-D99C-704B-3022-F77F84B98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A3271-AFFE-0E24-C7F6-F56DFD06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63DDD-6AC2-6A00-95FE-25D90CA6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72D3C-D566-51EE-0F02-5FE81BF1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70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5A355-12C7-ACD6-6353-3B4A4503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4A371-75A5-FE7F-20F0-D0148716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D03D7F-F312-B201-D1A5-C5D477646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64598-C60A-B9F5-838E-58C161CAB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22A6C3-4386-77FB-640E-601D6893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8906E-D220-339A-60EF-C6AF3B14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DD6C6-C444-300E-4EA9-4E05860B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11DB89-88EB-5A2E-ED2B-09D82CCD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A0107-F451-CADD-9483-C76A12CF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92BDE0-CC17-9060-5250-95CAB190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C35DA-E26C-5909-B103-7294F3BF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29D2E-3364-D535-866F-5CEAA093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73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4835D-4350-69DF-D1D9-0BC49471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72A017-C105-4E83-7776-99BC854C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CA8C2-CFF8-9BCD-FAEB-258252F4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73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9E7A8-5948-A956-EDC2-3F5CFCAE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C19BF-26C7-120F-2493-8F3B7B76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F5682C-C1DD-AC64-3933-EADA21FD9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40816-9E47-4ADA-0197-171B683E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E0BD7-BFDE-9570-816C-C718959D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056A3-80A9-A8A2-0D53-A5AFCFF9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39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4FC72-D269-0344-8489-435A4493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BC89DD-9FA4-012B-3C86-728B7428D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3FF1B0-D5DC-B333-E034-87D9099E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1DF6B1-17A4-F2A0-35DC-3B059B59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E5B41-F94F-14CB-E13B-194EBB0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04E2E-A5BC-7CB5-F722-0D513990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86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A0474-1715-78A0-C97B-3BD61579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3CCC7-2561-B976-3DC3-4C4630F7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EABDE-7AC7-0230-B8F5-B1EDE1D83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6BC48-647F-0640-BED4-FF1C4631209E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9F7CF-1B88-3494-4D55-AE7C52639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3C94C-F8EE-A44B-4237-FB3B533A3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75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jp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20.svg"/><Relationship Id="rId4" Type="http://schemas.openxmlformats.org/officeDocument/2006/relationships/image" Target="../media/image11.svg"/><Relationship Id="rId9" Type="http://schemas.openxmlformats.org/officeDocument/2006/relationships/image" Target="../media/image5.png"/><Relationship Id="rId1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2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2.jp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jp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3.svg"/><Relationship Id="rId3" Type="http://schemas.openxmlformats.org/officeDocument/2006/relationships/image" Target="../media/image2.jp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svg"/><Relationship Id="rId3" Type="http://schemas.openxmlformats.org/officeDocument/2006/relationships/image" Target="../media/image2.jpg"/><Relationship Id="rId7" Type="http://schemas.openxmlformats.org/officeDocument/2006/relationships/image" Target="../media/image17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svg"/><Relationship Id="rId3" Type="http://schemas.openxmlformats.org/officeDocument/2006/relationships/image" Target="../media/image2.jpg"/><Relationship Id="rId7" Type="http://schemas.openxmlformats.org/officeDocument/2006/relationships/image" Target="../media/image17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jp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jp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svg"/><Relationship Id="rId5" Type="http://schemas.openxmlformats.org/officeDocument/2006/relationships/image" Target="../media/image9.sv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537" y="5254171"/>
            <a:ext cx="3659776" cy="959759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C135045 </a:t>
            </a:r>
            <a:r>
              <a:rPr lang="ko-KR" altLang="en-US" b="1" dirty="0" err="1">
                <a:solidFill>
                  <a:srgbClr val="002C62"/>
                </a:solidFill>
              </a:rPr>
              <a:t>김다연</a:t>
            </a:r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444842" y="2135416"/>
            <a:ext cx="12710983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456" y="2320752"/>
            <a:ext cx="9144000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의 중요성과 작동 원리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208445"/>
            <a:ext cx="925285" cy="93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6985364" y="5230244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55879" y="1811395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2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5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E9E27-65EF-246C-A693-70ADC5E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6F3B83-2236-B3AC-207E-C63E4F6A0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B0762ED-7304-0DB4-6098-12F3487C6E2E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접속한 사이트가 믿을 만한 곳인지 알려준다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469DC-FAA4-08A7-739B-4788A952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13D5DF1-7E0D-1F97-0F45-D32623014A57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24245-2F86-E88F-058D-4DCD2EB49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B14B566-295B-CCD5-D83C-93CC86E36680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7E7B835-6089-868E-0BF1-3690D752A5DE}"/>
              </a:ext>
            </a:extLst>
          </p:cNvPr>
          <p:cNvSpPr txBox="1">
            <a:spLocks/>
          </p:cNvSpPr>
          <p:nvPr/>
        </p:nvSpPr>
        <p:spPr>
          <a:xfrm>
            <a:off x="5456214" y="4588702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HTTPS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674A7F-B072-9CE3-9764-ED078BFE166E}"/>
              </a:ext>
            </a:extLst>
          </p:cNvPr>
          <p:cNvGrpSpPr/>
          <p:nvPr/>
        </p:nvGrpSpPr>
        <p:grpSpPr>
          <a:xfrm>
            <a:off x="4407769" y="2522441"/>
            <a:ext cx="3320143" cy="1496770"/>
            <a:chOff x="4407769" y="2522441"/>
            <a:chExt cx="3320143" cy="1496770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EAFEA76A-63A7-32ED-A1DB-D65886E2DADB}"/>
                </a:ext>
              </a:extLst>
            </p:cNvPr>
            <p:cNvSpPr/>
            <p:nvPr/>
          </p:nvSpPr>
          <p:spPr>
            <a:xfrm>
              <a:off x="4407769" y="2522441"/>
              <a:ext cx="3320143" cy="1496770"/>
            </a:xfrm>
            <a:prstGeom prst="wedgeRoundRectCallout">
              <a:avLst>
                <a:gd name="adj1" fmla="val -9030"/>
                <a:gd name="adj2" fmla="val 6322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84B342F0-31BE-8B43-6E51-ACA0D1FF1A6A}"/>
                </a:ext>
              </a:extLst>
            </p:cNvPr>
            <p:cNvSpPr txBox="1">
              <a:spLocks/>
            </p:cNvSpPr>
            <p:nvPr/>
          </p:nvSpPr>
          <p:spPr>
            <a:xfrm>
              <a:off x="4639625" y="2805036"/>
              <a:ext cx="3088287" cy="93158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ID : C135045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PW : </a:t>
              </a:r>
              <a:r>
                <a:rPr kumimoji="1" lang="en-US" altLang="ko-KR" sz="2500" dirty="0" err="1"/>
                <a:t>my_password</a:t>
              </a:r>
              <a:endParaRPr kumimoji="1" lang="en-US" altLang="ko-KR" sz="25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F5B0E-E29C-4C37-DE54-944F6C87E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1719189"/>
            <a:ext cx="1637464" cy="1513863"/>
          </a:xfrm>
          <a:prstGeom prst="rect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27ED0-20F7-1360-09ED-39D2318FCB4E}"/>
              </a:ext>
            </a:extLst>
          </p:cNvPr>
          <p:cNvCxnSpPr/>
          <p:nvPr/>
        </p:nvCxnSpPr>
        <p:spPr>
          <a:xfrm>
            <a:off x="3511666" y="4633001"/>
            <a:ext cx="34424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4BDFF2-53E6-8FFB-53D5-971E75141487}"/>
              </a:ext>
            </a:extLst>
          </p:cNvPr>
          <p:cNvCxnSpPr>
            <a:cxnSpLocks/>
          </p:cNvCxnSpPr>
          <p:nvPr/>
        </p:nvCxnSpPr>
        <p:spPr>
          <a:xfrm flipV="1">
            <a:off x="6918530" y="3026229"/>
            <a:ext cx="2171879" cy="161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DED992-C73E-C268-D644-E0FB8BFCA0A8}"/>
              </a:ext>
            </a:extLst>
          </p:cNvPr>
          <p:cNvSpPr txBox="1"/>
          <p:nvPr/>
        </p:nvSpPr>
        <p:spPr>
          <a:xfrm>
            <a:off x="9610164" y="53456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클래스넷</a:t>
            </a:r>
            <a:endParaRPr lang="en-KR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FC96C-6C89-F5CB-2E7B-9F296BA30790}"/>
              </a:ext>
            </a:extLst>
          </p:cNvPr>
          <p:cNvSpPr txBox="1"/>
          <p:nvPr/>
        </p:nvSpPr>
        <p:spPr>
          <a:xfrm>
            <a:off x="9488081" y="323317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클래스낫</a:t>
            </a:r>
            <a:endParaRPr lang="en-KR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9AC1C-2FCC-B4BA-952C-5CE59127E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92" y="1273010"/>
            <a:ext cx="1385172" cy="1385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B82103-5CE7-1149-A609-DE7FCB180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296" y="1680221"/>
            <a:ext cx="5818090" cy="42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4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7AF0-2E1C-9768-966E-3DEB2E1F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709B15-48EB-3362-A196-4AA59056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458FC76-3D15-293B-9FD6-6F94FCB62253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vs </a:t>
            </a: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pic>
        <p:nvPicPr>
          <p:cNvPr id="19" name="Graphic 18" descr="Key with solid fill">
            <a:extLst>
              <a:ext uri="{FF2B5EF4-FFF2-40B4-BE49-F238E27FC236}">
                <a16:creationId xmlns:a16="http://schemas.microsoft.com/office/drawing/2014/main" id="{F7388041-CA96-6CA6-1003-F51183E01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339186" y="2464448"/>
            <a:ext cx="1837765" cy="1837765"/>
          </a:xfrm>
          <a:prstGeom prst="rect">
            <a:avLst/>
          </a:prstGeom>
        </p:spPr>
      </p:pic>
      <p:pic>
        <p:nvPicPr>
          <p:cNvPr id="23" name="Graphic 22" descr="Key with solid fill">
            <a:extLst>
              <a:ext uri="{FF2B5EF4-FFF2-40B4-BE49-F238E27FC236}">
                <a16:creationId xmlns:a16="http://schemas.microsoft.com/office/drawing/2014/main" id="{DC8C2F13-27DB-D186-D198-6FAA29BE5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07857" y="2464448"/>
            <a:ext cx="1837765" cy="1837765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24915FF-90DC-B9E8-E533-2B71AF81F99E}"/>
              </a:ext>
            </a:extLst>
          </p:cNvPr>
          <p:cNvSpPr txBox="1">
            <a:spLocks/>
          </p:cNvSpPr>
          <p:nvPr/>
        </p:nvSpPr>
        <p:spPr>
          <a:xfrm>
            <a:off x="3159212" y="4302211"/>
            <a:ext cx="1360143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2500" b="1" dirty="0" err="1"/>
              <a:t>대칭키</a:t>
            </a:r>
            <a:endParaRPr kumimoji="1" lang="en-US" altLang="ko-KR" sz="25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E61273-D75A-A307-1707-246F11EDA5AE}"/>
              </a:ext>
            </a:extLst>
          </p:cNvPr>
          <p:cNvGrpSpPr/>
          <p:nvPr/>
        </p:nvGrpSpPr>
        <p:grpSpPr>
          <a:xfrm>
            <a:off x="6882492" y="2464443"/>
            <a:ext cx="2806436" cy="2528745"/>
            <a:chOff x="6215222" y="1896029"/>
            <a:chExt cx="2806436" cy="2528745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10E6F53A-5B39-81B6-A376-D2C3DD16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6215222" y="1896031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94F130F0-D37F-F143-1E67-8F063FD9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183893" y="1896029"/>
              <a:ext cx="1837765" cy="1837765"/>
            </a:xfrm>
            <a:prstGeom prst="rect">
              <a:avLst/>
            </a:prstGeom>
          </p:spPr>
        </p:pic>
        <p:sp>
          <p:nvSpPr>
            <p:cNvPr id="26" name="내용 개체 틀 2">
              <a:extLst>
                <a:ext uri="{FF2B5EF4-FFF2-40B4-BE49-F238E27FC236}">
                  <a16:creationId xmlns:a16="http://schemas.microsoft.com/office/drawing/2014/main" id="{8E8C1734-3258-4400-DEE1-DABA38CD7A0F}"/>
                </a:ext>
              </a:extLst>
            </p:cNvPr>
            <p:cNvSpPr txBox="1">
              <a:spLocks/>
            </p:cNvSpPr>
            <p:nvPr/>
          </p:nvSpPr>
          <p:spPr>
            <a:xfrm>
              <a:off x="6886965" y="3733794"/>
              <a:ext cx="2086546" cy="69098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ko-KR" altLang="en-US" sz="2500" b="1" dirty="0"/>
                <a:t>비대칭키</a:t>
              </a:r>
              <a:endParaRPr kumimoji="1" lang="en-US" altLang="ko-KR" sz="2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87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15-486B-FFFB-3933-90BCD5B0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1BCEA1-525F-0B65-6E0C-30EDB071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8AEB024-9514-5161-DC33-C3CE7408F3FA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endParaRPr kumimoji="1" lang="en-US" altLang="ko-KR" sz="3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FECDF9-B1F8-EED8-4227-0E16118C0AE6}"/>
              </a:ext>
            </a:extLst>
          </p:cNvPr>
          <p:cNvGrpSpPr>
            <a:grpSpLocks noChangeAspect="1"/>
          </p:cNvGrpSpPr>
          <p:nvPr/>
        </p:nvGrpSpPr>
        <p:grpSpPr>
          <a:xfrm>
            <a:off x="1348587" y="146572"/>
            <a:ext cx="828000" cy="542214"/>
            <a:chOff x="2339186" y="2464448"/>
            <a:chExt cx="2806436" cy="1837765"/>
          </a:xfrm>
        </p:grpSpPr>
        <p:pic>
          <p:nvPicPr>
            <p:cNvPr id="19" name="Graphic 18" descr="Key with solid fill">
              <a:extLst>
                <a:ext uri="{FF2B5EF4-FFF2-40B4-BE49-F238E27FC236}">
                  <a16:creationId xmlns:a16="http://schemas.microsoft.com/office/drawing/2014/main" id="{76E5690C-6714-ABEA-70BE-D56B38BB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339186" y="2464448"/>
              <a:ext cx="1837765" cy="1837765"/>
            </a:xfrm>
            <a:prstGeom prst="rect">
              <a:avLst/>
            </a:prstGeom>
          </p:spPr>
        </p:pic>
        <p:pic>
          <p:nvPicPr>
            <p:cNvPr id="23" name="Graphic 22" descr="Key with solid fill">
              <a:extLst>
                <a:ext uri="{FF2B5EF4-FFF2-40B4-BE49-F238E27FC236}">
                  <a16:creationId xmlns:a16="http://schemas.microsoft.com/office/drawing/2014/main" id="{306C377B-016A-0C04-7BC7-F1332624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307857" y="2464448"/>
              <a:ext cx="1837765" cy="183776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13D9BE-C635-31E6-2771-1932C6237C5D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680B3C-2A92-EF8F-C02F-83401724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B5EACE9-2A7D-041D-883B-2BFC156B60FA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6D30A-FA7A-5FEB-52F3-832FF9E6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694E24F-2ABD-4537-148C-40FD682EA166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DE74AE-C866-F7F5-88D3-E1843FCEE6B6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23BAD66F-E884-E9E8-7B3C-44B3609567FC}"/>
                </a:ext>
              </a:extLst>
            </p:cNvPr>
            <p:cNvSpPr txBox="1">
              <a:spLocks/>
            </p:cNvSpPr>
            <p:nvPr/>
          </p:nvSpPr>
          <p:spPr>
            <a:xfrm>
              <a:off x="5456214" y="4588702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HTTPS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E9C6660-3134-F31A-1007-3E38AC6C7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80813"/>
              </p:ext>
            </p:extLst>
          </p:nvPr>
        </p:nvGraphicFramePr>
        <p:xfrm>
          <a:off x="743301" y="2449288"/>
          <a:ext cx="2866572" cy="11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524">
                  <a:extLst>
                    <a:ext uri="{9D8B030D-6E8A-4147-A177-3AD203B41FA5}">
                      <a16:colId xmlns:a16="http://schemas.microsoft.com/office/drawing/2014/main" val="2804179535"/>
                    </a:ext>
                  </a:extLst>
                </a:gridCol>
                <a:gridCol w="955524">
                  <a:extLst>
                    <a:ext uri="{9D8B030D-6E8A-4147-A177-3AD203B41FA5}">
                      <a16:colId xmlns:a16="http://schemas.microsoft.com/office/drawing/2014/main" val="1638322155"/>
                    </a:ext>
                  </a:extLst>
                </a:gridCol>
                <a:gridCol w="955524">
                  <a:extLst>
                    <a:ext uri="{9D8B030D-6E8A-4147-A177-3AD203B41FA5}">
                      <a16:colId xmlns:a16="http://schemas.microsoft.com/office/drawing/2014/main" val="1588387161"/>
                    </a:ext>
                  </a:extLst>
                </a:gridCol>
              </a:tblGrid>
              <a:tr h="551890"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208855"/>
                  </a:ext>
                </a:extLst>
              </a:tr>
              <a:tr h="551890"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7400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024CA6-9A24-C953-C3D9-6EEABB9CF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39318"/>
              </p:ext>
            </p:extLst>
          </p:nvPr>
        </p:nvGraphicFramePr>
        <p:xfrm>
          <a:off x="8327448" y="2449290"/>
          <a:ext cx="2866572" cy="11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524">
                  <a:extLst>
                    <a:ext uri="{9D8B030D-6E8A-4147-A177-3AD203B41FA5}">
                      <a16:colId xmlns:a16="http://schemas.microsoft.com/office/drawing/2014/main" val="2804179535"/>
                    </a:ext>
                  </a:extLst>
                </a:gridCol>
                <a:gridCol w="955524">
                  <a:extLst>
                    <a:ext uri="{9D8B030D-6E8A-4147-A177-3AD203B41FA5}">
                      <a16:colId xmlns:a16="http://schemas.microsoft.com/office/drawing/2014/main" val="1638322155"/>
                    </a:ext>
                  </a:extLst>
                </a:gridCol>
                <a:gridCol w="955524">
                  <a:extLst>
                    <a:ext uri="{9D8B030D-6E8A-4147-A177-3AD203B41FA5}">
                      <a16:colId xmlns:a16="http://schemas.microsoft.com/office/drawing/2014/main" val="1588387161"/>
                    </a:ext>
                  </a:extLst>
                </a:gridCol>
              </a:tblGrid>
              <a:tr h="551890"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208855"/>
                  </a:ext>
                </a:extLst>
              </a:tr>
              <a:tr h="551890"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KR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74007"/>
                  </a:ext>
                </a:extLst>
              </a:tr>
            </a:tbl>
          </a:graphicData>
        </a:graphic>
      </p:graphicFrame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498B7A8-9DD4-7368-B73C-978CE477A539}"/>
              </a:ext>
            </a:extLst>
          </p:cNvPr>
          <p:cNvSpPr/>
          <p:nvPr/>
        </p:nvSpPr>
        <p:spPr>
          <a:xfrm>
            <a:off x="4407769" y="2522441"/>
            <a:ext cx="3320143" cy="1496770"/>
          </a:xfrm>
          <a:prstGeom prst="wedgeRoundRectCallout">
            <a:avLst>
              <a:gd name="adj1" fmla="val -9030"/>
              <a:gd name="adj2" fmla="val 6322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BDB9702-33B9-0D81-83FA-02CA17306A51}"/>
              </a:ext>
            </a:extLst>
          </p:cNvPr>
          <p:cNvSpPr txBox="1">
            <a:spLocks/>
          </p:cNvSpPr>
          <p:nvPr/>
        </p:nvSpPr>
        <p:spPr>
          <a:xfrm>
            <a:off x="4551856" y="2805036"/>
            <a:ext cx="3088287" cy="9315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dirty="0"/>
              <a:t>64 21 35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0F7E73-FAA5-EE4B-5893-001B9AE0F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4553" y="1998944"/>
            <a:ext cx="1385172" cy="1385172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483B58F-1A99-C811-1B1F-AAA3B94F0C2D}"/>
              </a:ext>
            </a:extLst>
          </p:cNvPr>
          <p:cNvSpPr txBox="1">
            <a:spLocks/>
          </p:cNvSpPr>
          <p:nvPr/>
        </p:nvSpPr>
        <p:spPr>
          <a:xfrm>
            <a:off x="3768479" y="1500135"/>
            <a:ext cx="734160" cy="9976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4000" b="1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14722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7C94-60FB-B4AA-B121-82725678A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A2149E-50D8-DB37-22C9-6D69260F5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FA9267E-AFB7-EF76-45CD-98C911DD24EA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endParaRPr kumimoji="1" lang="en-US" altLang="ko-KR" sz="3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4C63FA-7D1D-BB0E-B32D-DEA60B6AF112}"/>
              </a:ext>
            </a:extLst>
          </p:cNvPr>
          <p:cNvGrpSpPr>
            <a:grpSpLocks noChangeAspect="1"/>
          </p:cNvGrpSpPr>
          <p:nvPr/>
        </p:nvGrpSpPr>
        <p:grpSpPr>
          <a:xfrm>
            <a:off x="1348587" y="146572"/>
            <a:ext cx="828000" cy="542214"/>
            <a:chOff x="2339186" y="2464448"/>
            <a:chExt cx="2806436" cy="1837765"/>
          </a:xfrm>
        </p:grpSpPr>
        <p:pic>
          <p:nvPicPr>
            <p:cNvPr id="19" name="Graphic 18" descr="Key with solid fill">
              <a:extLst>
                <a:ext uri="{FF2B5EF4-FFF2-40B4-BE49-F238E27FC236}">
                  <a16:creationId xmlns:a16="http://schemas.microsoft.com/office/drawing/2014/main" id="{0020AE99-60F0-3CC5-6384-B139A5A4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339186" y="2464448"/>
              <a:ext cx="1837765" cy="1837765"/>
            </a:xfrm>
            <a:prstGeom prst="rect">
              <a:avLst/>
            </a:prstGeom>
          </p:spPr>
        </p:pic>
        <p:pic>
          <p:nvPicPr>
            <p:cNvPr id="23" name="Graphic 22" descr="Key with solid fill">
              <a:extLst>
                <a:ext uri="{FF2B5EF4-FFF2-40B4-BE49-F238E27FC236}">
                  <a16:creationId xmlns:a16="http://schemas.microsoft.com/office/drawing/2014/main" id="{8FBB8A89-B631-0483-E18C-5D207873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307857" y="2464448"/>
              <a:ext cx="1837765" cy="1837765"/>
            </a:xfrm>
            <a:prstGeom prst="rect">
              <a:avLst/>
            </a:prstGeom>
          </p:spPr>
        </p:pic>
      </p:grp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E827AB93-2655-EC1E-3635-845F374222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8" t="7862" r="3044" b="18013"/>
          <a:stretch/>
        </p:blipFill>
        <p:spPr>
          <a:xfrm>
            <a:off x="2176587" y="1767922"/>
            <a:ext cx="8298116" cy="38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2468B-A44F-DFC0-E11D-EF4DD042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550C3A-45A0-862E-E46F-84089870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4" t="6201" r="3739" b="19434"/>
          <a:stretch/>
        </p:blipFill>
        <p:spPr>
          <a:xfrm>
            <a:off x="2227997" y="1676286"/>
            <a:ext cx="8153132" cy="38359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EA24CC-B432-642B-B8CE-A4567F82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6556FD-07C6-D658-F377-B4F1690DCEE5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endParaRPr kumimoji="1" lang="en-US" altLang="ko-KR" sz="3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093D81-DEE7-5ACC-36AB-3F87E8998C35}"/>
              </a:ext>
            </a:extLst>
          </p:cNvPr>
          <p:cNvGrpSpPr>
            <a:grpSpLocks noChangeAspect="1"/>
          </p:cNvGrpSpPr>
          <p:nvPr/>
        </p:nvGrpSpPr>
        <p:grpSpPr>
          <a:xfrm>
            <a:off x="1348587" y="146572"/>
            <a:ext cx="828000" cy="542214"/>
            <a:chOff x="2339186" y="2464448"/>
            <a:chExt cx="2806436" cy="1837765"/>
          </a:xfrm>
        </p:grpSpPr>
        <p:pic>
          <p:nvPicPr>
            <p:cNvPr id="19" name="Graphic 18" descr="Key with solid fill">
              <a:extLst>
                <a:ext uri="{FF2B5EF4-FFF2-40B4-BE49-F238E27FC236}">
                  <a16:creationId xmlns:a16="http://schemas.microsoft.com/office/drawing/2014/main" id="{33F0D175-4D45-55AC-056A-928E3255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2339186" y="2464448"/>
              <a:ext cx="1837765" cy="1837765"/>
            </a:xfrm>
            <a:prstGeom prst="rect">
              <a:avLst/>
            </a:prstGeom>
          </p:spPr>
        </p:pic>
        <p:pic>
          <p:nvPicPr>
            <p:cNvPr id="23" name="Graphic 22" descr="Key with solid fill">
              <a:extLst>
                <a:ext uri="{FF2B5EF4-FFF2-40B4-BE49-F238E27FC236}">
                  <a16:creationId xmlns:a16="http://schemas.microsoft.com/office/drawing/2014/main" id="{E99700F0-9CD8-34BC-5AA2-E69AFCBE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307857" y="2464448"/>
              <a:ext cx="1837765" cy="183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98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6EC3C-56E9-DB7C-DE38-EDE8AD4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E8834E-B8E1-A77D-45A7-92430162E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813487-42D4-9026-0177-C5168B07DA1F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8C7EA2-6A94-0627-58B5-3CFC93CA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FFD60A3-4BDA-E4D4-10D0-29DEF2FB850D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A1B1EB-162E-3576-AB41-1A3D75B79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34ADF02F-0411-E113-31CB-15118F52244F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067430-CFAB-A19D-20C3-68DB0F853E02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3100A-46F0-43F2-CEA2-565C157825C5}"/>
              </a:ext>
            </a:extLst>
          </p:cNvPr>
          <p:cNvGrpSpPr>
            <a:grpSpLocks noChangeAspect="1"/>
          </p:cNvGrpSpPr>
          <p:nvPr/>
        </p:nvGrpSpPr>
        <p:grpSpPr>
          <a:xfrm>
            <a:off x="1348587" y="146572"/>
            <a:ext cx="828000" cy="542214"/>
            <a:chOff x="2339186" y="2464448"/>
            <a:chExt cx="2806436" cy="1837765"/>
          </a:xfrm>
        </p:grpSpPr>
        <p:pic>
          <p:nvPicPr>
            <p:cNvPr id="16" name="Graphic 15" descr="Key with solid fill">
              <a:extLst>
                <a:ext uri="{FF2B5EF4-FFF2-40B4-BE49-F238E27FC236}">
                  <a16:creationId xmlns:a16="http://schemas.microsoft.com/office/drawing/2014/main" id="{A9EAC720-8FF1-5122-1787-7FFC3822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339186" y="2464448"/>
              <a:ext cx="1837765" cy="1837765"/>
            </a:xfrm>
            <a:prstGeom prst="rect">
              <a:avLst/>
            </a:prstGeom>
          </p:spPr>
        </p:pic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C4E811CC-5405-46E5-091A-3B13FE33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307857" y="2464448"/>
              <a:ext cx="1837765" cy="1837765"/>
            </a:xfrm>
            <a:prstGeom prst="rect">
              <a:avLst/>
            </a:prstGeom>
          </p:spPr>
        </p:pic>
      </p:grp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F0F5CC62-1C3E-2649-D376-1CCB64B4A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299202" y="2345707"/>
            <a:ext cx="1486064" cy="1486064"/>
          </a:xfrm>
          <a:prstGeom prst="rect">
            <a:avLst/>
          </a:prstGeom>
        </p:spPr>
      </p:pic>
      <p:pic>
        <p:nvPicPr>
          <p:cNvPr id="26" name="Graphic 25" descr="Lock with solid fill">
            <a:extLst>
              <a:ext uri="{FF2B5EF4-FFF2-40B4-BE49-F238E27FC236}">
                <a16:creationId xmlns:a16="http://schemas.microsoft.com/office/drawing/2014/main" id="{3153BDEC-2E96-FB52-4F44-446605D17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3913" y="3060675"/>
            <a:ext cx="1528027" cy="1528027"/>
          </a:xfrm>
          <a:prstGeom prst="rect">
            <a:avLst/>
          </a:prstGeom>
        </p:spPr>
      </p:pic>
      <p:pic>
        <p:nvPicPr>
          <p:cNvPr id="28" name="Graphic 27" descr="Unlock with solid fill">
            <a:extLst>
              <a:ext uri="{FF2B5EF4-FFF2-40B4-BE49-F238E27FC236}">
                <a16:creationId xmlns:a16="http://schemas.microsoft.com/office/drawing/2014/main" id="{2829CF89-F1DB-86A8-05B0-931E817036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51389" y="2295675"/>
            <a:ext cx="1530000" cy="1530000"/>
          </a:xfrm>
          <a:prstGeom prst="rect">
            <a:avLst/>
          </a:prstGeom>
        </p:spPr>
      </p:pic>
      <p:pic>
        <p:nvPicPr>
          <p:cNvPr id="21" name="Graphic 20" descr="Key with solid fill">
            <a:extLst>
              <a:ext uri="{FF2B5EF4-FFF2-40B4-BE49-F238E27FC236}">
                <a16:creationId xmlns:a16="http://schemas.microsoft.com/office/drawing/2014/main" id="{5F32A184-C64A-1B0D-F9F6-05E6668F6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091319" y="2345707"/>
            <a:ext cx="1486064" cy="1486064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06B6504-3809-04FA-08BB-6EC0927020D8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63645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D6E0-852D-857F-4B88-E88E2FA8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BDD260-8F7D-47DC-5F8A-B404A030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BB712-85C0-EEFB-4FE5-8F2B967A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C1D3618-BC10-156D-F118-54A3D6074E64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49E41-3E0D-95FF-E4DF-A5A6EB1AE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47C7702-436B-2D21-A2B6-DEB55FD18E1E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007AB-2B64-1470-B523-9B8D6B11E0A9}"/>
              </a:ext>
            </a:extLst>
          </p:cNvPr>
          <p:cNvGrpSpPr>
            <a:grpSpLocks noChangeAspect="1"/>
          </p:cNvGrpSpPr>
          <p:nvPr/>
        </p:nvGrpSpPr>
        <p:grpSpPr>
          <a:xfrm>
            <a:off x="2263265" y="146572"/>
            <a:ext cx="828000" cy="542214"/>
            <a:chOff x="2339186" y="2464448"/>
            <a:chExt cx="2806436" cy="1837765"/>
          </a:xfrm>
        </p:grpSpPr>
        <p:pic>
          <p:nvPicPr>
            <p:cNvPr id="16" name="Graphic 15" descr="Key with solid fill">
              <a:extLst>
                <a:ext uri="{FF2B5EF4-FFF2-40B4-BE49-F238E27FC236}">
                  <a16:creationId xmlns:a16="http://schemas.microsoft.com/office/drawing/2014/main" id="{5FEE8A2C-BB83-BB94-AB4A-7BD0ED74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339186" y="2464448"/>
              <a:ext cx="1837765" cy="1837765"/>
            </a:xfrm>
            <a:prstGeom prst="rect">
              <a:avLst/>
            </a:prstGeom>
          </p:spPr>
        </p:pic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E20E4813-4C38-80EA-0514-416B1FD4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3307857" y="2464448"/>
              <a:ext cx="1837765" cy="1837765"/>
            </a:xfrm>
            <a:prstGeom prst="rect">
              <a:avLst/>
            </a:prstGeom>
          </p:spPr>
        </p:pic>
      </p:grp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83692D43-C8A4-EB49-BA97-3E283F221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299202" y="2345707"/>
            <a:ext cx="1486064" cy="1486064"/>
          </a:xfrm>
          <a:prstGeom prst="rect">
            <a:avLst/>
          </a:prstGeom>
        </p:spPr>
      </p:pic>
      <p:pic>
        <p:nvPicPr>
          <p:cNvPr id="21" name="Graphic 20" descr="Key with solid fill">
            <a:extLst>
              <a:ext uri="{FF2B5EF4-FFF2-40B4-BE49-F238E27FC236}">
                <a16:creationId xmlns:a16="http://schemas.microsoft.com/office/drawing/2014/main" id="{8D7940C2-FA1C-177D-CF53-5604342C0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062744" y="2345707"/>
            <a:ext cx="1486064" cy="1486064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2466C45-6370-0019-E214-F32503B99AB8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 err="1"/>
              <a:t>대칭키</a:t>
            </a:r>
            <a:r>
              <a:rPr kumimoji="1" lang="ko-KR" altLang="en-US" sz="3000" b="1" dirty="0"/>
              <a:t> 문제</a:t>
            </a:r>
            <a:endParaRPr kumimoji="1"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98276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5686A-51A2-A36D-45DE-313E96750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C1E724-3960-3E05-3022-E1EC74BE3927}"/>
              </a:ext>
            </a:extLst>
          </p:cNvPr>
          <p:cNvGrpSpPr>
            <a:grpSpLocks noChangeAspect="1"/>
          </p:cNvGrpSpPr>
          <p:nvPr/>
        </p:nvGrpSpPr>
        <p:grpSpPr>
          <a:xfrm>
            <a:off x="1722080" y="148786"/>
            <a:ext cx="824620" cy="540000"/>
            <a:chOff x="6882492" y="2464443"/>
            <a:chExt cx="2806436" cy="1837767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97FCCABC-288E-FE68-CB02-CE54BCA7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882492" y="2464445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BE31BA5E-8572-5C41-568E-6694797B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51163" y="2464443"/>
              <a:ext cx="1837765" cy="183776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037198C-B4A3-42C0-74C5-62622C584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E0499B1-B6F2-33BB-1CF0-1A6047B4B7AC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057FB6-22C7-B372-2377-ABDC86165FC5}"/>
              </a:ext>
            </a:extLst>
          </p:cNvPr>
          <p:cNvGrpSpPr/>
          <p:nvPr/>
        </p:nvGrpSpPr>
        <p:grpSpPr>
          <a:xfrm>
            <a:off x="4626607" y="2455376"/>
            <a:ext cx="2806436" cy="2528745"/>
            <a:chOff x="6215222" y="1896029"/>
            <a:chExt cx="2806436" cy="2528745"/>
          </a:xfrm>
        </p:grpSpPr>
        <p:pic>
          <p:nvPicPr>
            <p:cNvPr id="12" name="Graphic 11" descr="Key with solid fill">
              <a:extLst>
                <a:ext uri="{FF2B5EF4-FFF2-40B4-BE49-F238E27FC236}">
                  <a16:creationId xmlns:a16="http://schemas.microsoft.com/office/drawing/2014/main" id="{613DB0B0-29FB-AD04-D527-A96591D7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215222" y="1896031"/>
              <a:ext cx="1837765" cy="1837765"/>
            </a:xfrm>
            <a:prstGeom prst="rect">
              <a:avLst/>
            </a:prstGeom>
          </p:spPr>
        </p:pic>
        <p:pic>
          <p:nvPicPr>
            <p:cNvPr id="14" name="Graphic 13" descr="Key with solid fill">
              <a:extLst>
                <a:ext uri="{FF2B5EF4-FFF2-40B4-BE49-F238E27FC236}">
                  <a16:creationId xmlns:a16="http://schemas.microsoft.com/office/drawing/2014/main" id="{8ABAE551-8E77-73F0-1F88-AF29D703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183893" y="1896029"/>
              <a:ext cx="1837765" cy="1837765"/>
            </a:xfrm>
            <a:prstGeom prst="rect">
              <a:avLst/>
            </a:prstGeom>
          </p:spPr>
        </p:pic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55E91DC9-7871-5B14-ECC7-3E36FBE6B3BC}"/>
                </a:ext>
              </a:extLst>
            </p:cNvPr>
            <p:cNvSpPr txBox="1">
              <a:spLocks/>
            </p:cNvSpPr>
            <p:nvPr/>
          </p:nvSpPr>
          <p:spPr>
            <a:xfrm>
              <a:off x="6886965" y="3733794"/>
              <a:ext cx="2086546" cy="69098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ko-KR" altLang="en-US" sz="2500" b="1" dirty="0"/>
                <a:t>비대칭키</a:t>
              </a:r>
              <a:endParaRPr kumimoji="1" lang="en-US" altLang="ko-KR" sz="2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155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D335-F164-5B88-AE05-EE6588768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772041-4359-2C6E-8FFD-DC48D5AE3B4D}"/>
              </a:ext>
            </a:extLst>
          </p:cNvPr>
          <p:cNvGrpSpPr>
            <a:grpSpLocks noChangeAspect="1"/>
          </p:cNvGrpSpPr>
          <p:nvPr/>
        </p:nvGrpSpPr>
        <p:grpSpPr>
          <a:xfrm>
            <a:off x="1722080" y="148786"/>
            <a:ext cx="824620" cy="540000"/>
            <a:chOff x="6882492" y="2464443"/>
            <a:chExt cx="2806436" cy="1837767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7451A054-0CEA-1654-3E3F-B23F83F6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882492" y="2464445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5929DC63-015E-D003-CA19-599C07753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51163" y="2464443"/>
              <a:ext cx="1837765" cy="183776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ED4F95-87B3-A918-1540-3786B715B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B53CE6-BF95-D6E3-0BFC-8820AF31F1D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6870A4-440D-638C-C843-6205DF1DE63F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04EBA7-7FAA-3902-F5B0-EEEF1089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82F93235-2190-0DA5-D200-B59D339D74F8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44A7D1-DE7A-C555-91CF-D929E73B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4332B9AB-A928-AB63-7387-664371A03055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CF8829-3D72-2648-3E94-4980E3D47E75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11CBBD64-3AB3-A163-13D9-D512A1A27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294866" y="2455656"/>
            <a:ext cx="1490400" cy="1490400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3C6AED27-12EC-3E9A-B7F9-01A6253B2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3913" y="3060675"/>
            <a:ext cx="1528027" cy="1528027"/>
          </a:xfrm>
          <a:prstGeom prst="rect">
            <a:avLst/>
          </a:prstGeom>
        </p:spPr>
      </p:pic>
      <p:pic>
        <p:nvPicPr>
          <p:cNvPr id="17" name="Graphic 16" descr="Unlock with solid fill">
            <a:extLst>
              <a:ext uri="{FF2B5EF4-FFF2-40B4-BE49-F238E27FC236}">
                <a16:creationId xmlns:a16="http://schemas.microsoft.com/office/drawing/2014/main" id="{B732CF5A-5BE2-1DBA-FDA7-6802650EC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51389" y="2295675"/>
            <a:ext cx="1530000" cy="1530000"/>
          </a:xfrm>
          <a:prstGeom prst="rect">
            <a:avLst/>
          </a:prstGeom>
        </p:spPr>
      </p:pic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B464CC8E-C4DE-F66F-DC14-C663C6A7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9249392" y="2380577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3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8FD2-2299-4533-98C3-36CB8C53C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C23F0B-C165-F2A6-B0B2-3678743118CC}"/>
              </a:ext>
            </a:extLst>
          </p:cNvPr>
          <p:cNvGrpSpPr>
            <a:grpSpLocks noChangeAspect="1"/>
          </p:cNvGrpSpPr>
          <p:nvPr/>
        </p:nvGrpSpPr>
        <p:grpSpPr>
          <a:xfrm>
            <a:off x="1722080" y="148786"/>
            <a:ext cx="824620" cy="540000"/>
            <a:chOff x="6882492" y="2464443"/>
            <a:chExt cx="2806436" cy="1837767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F46ED2E8-8F5F-FD96-7338-2C76CB6E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882492" y="2464445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8493BE42-0BA5-8E99-E153-A4895EBB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51163" y="2464443"/>
              <a:ext cx="1837765" cy="183776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F49A8C-6C9A-A3C8-A8A7-CA5972D4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8D676FA-5927-59EA-1CAC-1BEC1270E3E1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3B38B-6A39-F857-E8BD-75FB29801E92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928DB-F22A-A9D8-B772-CAE807F4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38463BA-FCD1-0D86-6D92-CB821FFF3F7A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B7CE00-CB83-43F5-C2D0-BAD1450F5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5AAF20F9-C661-13CE-59C5-BE0353A16D4E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EDFB4B-33F3-D4B4-A5EF-7A1110497EFF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E0B00F5C-D1FA-A286-26D7-1A7D3BC0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294866" y="2455656"/>
            <a:ext cx="1490400" cy="1490400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9873F9A5-E4A9-A1EA-AC23-1501FB322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3913" y="3060675"/>
            <a:ext cx="1528027" cy="1528027"/>
          </a:xfrm>
          <a:prstGeom prst="rect">
            <a:avLst/>
          </a:prstGeom>
        </p:spPr>
      </p:pic>
      <p:pic>
        <p:nvPicPr>
          <p:cNvPr id="17" name="Graphic 16" descr="Unlock with solid fill">
            <a:extLst>
              <a:ext uri="{FF2B5EF4-FFF2-40B4-BE49-F238E27FC236}">
                <a16:creationId xmlns:a16="http://schemas.microsoft.com/office/drawing/2014/main" id="{8FDD35F2-2053-B4C7-421E-5C95A3882B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51389" y="2295675"/>
            <a:ext cx="1530000" cy="1530000"/>
          </a:xfrm>
          <a:prstGeom prst="rect">
            <a:avLst/>
          </a:prstGeom>
        </p:spPr>
      </p:pic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91AC526C-EFFC-3968-A1EE-0BEE7AF4C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49392" y="2380577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HTTP vs HTTPS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6D1143-DCEE-4785-0D02-78CCAA1391AB}"/>
              </a:ext>
            </a:extLst>
          </p:cNvPr>
          <p:cNvGrpSpPr/>
          <p:nvPr/>
        </p:nvGrpSpPr>
        <p:grpSpPr>
          <a:xfrm>
            <a:off x="1156605" y="4474028"/>
            <a:ext cx="10099221" cy="772886"/>
            <a:chOff x="914400" y="2220685"/>
            <a:chExt cx="10099221" cy="77288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C7C45E-0BEA-CE34-938B-86EEEE3333E5}"/>
                </a:ext>
              </a:extLst>
            </p:cNvPr>
            <p:cNvSpPr/>
            <p:nvPr/>
          </p:nvSpPr>
          <p:spPr>
            <a:xfrm>
              <a:off x="914400" y="2220685"/>
              <a:ext cx="1611086" cy="77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888B985-9C13-37EE-8BCF-9AEC432834FC}"/>
                </a:ext>
              </a:extLst>
            </p:cNvPr>
            <p:cNvSpPr/>
            <p:nvPr/>
          </p:nvSpPr>
          <p:spPr>
            <a:xfrm>
              <a:off x="2656114" y="2220685"/>
              <a:ext cx="5312229" cy="77288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4BE2C85D-1966-7BAE-5058-9BF99C30D6D5}"/>
                </a:ext>
              </a:extLst>
            </p:cNvPr>
            <p:cNvSpPr txBox="1">
              <a:spLocks/>
            </p:cNvSpPr>
            <p:nvPr/>
          </p:nvSpPr>
          <p:spPr>
            <a:xfrm>
              <a:off x="960664" y="2221418"/>
              <a:ext cx="10052957" cy="575561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https://</a:t>
              </a:r>
              <a:r>
                <a:rPr kumimoji="1" lang="ko-KR" altLang="en-US" sz="3000" b="1" dirty="0"/>
                <a:t>   </a:t>
              </a:r>
              <a:r>
                <a:rPr kumimoji="1" lang="en-US" altLang="ko-KR" sz="3000" b="1" dirty="0" err="1"/>
                <a:t>www.hongik.ac.kr</a:t>
              </a:r>
              <a:r>
                <a:rPr kumimoji="1" lang="en-US" altLang="ko-KR" sz="3000" b="1" dirty="0"/>
                <a:t>/</a:t>
              </a:r>
              <a:r>
                <a:rPr kumimoji="1" lang="en-US" altLang="ko-KR" sz="3000" b="1" dirty="0" err="1"/>
                <a:t>index.do</a:t>
              </a:r>
              <a:endParaRPr kumimoji="1" lang="en-US" altLang="ko-KR" sz="3000" b="1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E4E3C8E-35FF-7030-EB0B-DB78E5AF5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112"/>
          <a:stretch/>
        </p:blipFill>
        <p:spPr>
          <a:xfrm>
            <a:off x="1156605" y="1269063"/>
            <a:ext cx="9075965" cy="249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06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10E7-E180-AB5C-98D8-98D4CECB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85A442-8AED-3F70-7EE8-24AD39DDC4E5}"/>
              </a:ext>
            </a:extLst>
          </p:cNvPr>
          <p:cNvGrpSpPr>
            <a:grpSpLocks noChangeAspect="1"/>
          </p:cNvGrpSpPr>
          <p:nvPr/>
        </p:nvGrpSpPr>
        <p:grpSpPr>
          <a:xfrm>
            <a:off x="1722080" y="148786"/>
            <a:ext cx="824620" cy="540000"/>
            <a:chOff x="6882492" y="2464443"/>
            <a:chExt cx="2806436" cy="1837767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8B8393A9-398D-FCA6-A5BD-B339F6A6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882492" y="2464445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D3FB929E-DF52-A556-DB68-A0A4A1F9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51163" y="2464443"/>
              <a:ext cx="1837765" cy="183776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BB6539F-B5BF-F6E0-5DC0-91CDDB1EC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0C4B651-59E2-0FB5-4AAF-9B66282E76A3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8013E-144B-FD8B-2969-95DB7D5AC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9250A1E-DE2A-90CA-EA77-B821C507D6EC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9820C-0EE1-4138-8D8C-60744AD696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DE45CC-7845-4CEE-C8BE-29A89C7EFD41}"/>
              </a:ext>
            </a:extLst>
          </p:cNvPr>
          <p:cNvCxnSpPr>
            <a:cxnSpLocks/>
          </p:cNvCxnSpPr>
          <p:nvPr/>
        </p:nvCxnSpPr>
        <p:spPr>
          <a:xfrm>
            <a:off x="3511666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5E22A864-AAEC-7D67-81C3-7E564E8E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294866" y="2455656"/>
            <a:ext cx="1490400" cy="1490400"/>
          </a:xfrm>
          <a:prstGeom prst="rect">
            <a:avLst/>
          </a:prstGeom>
        </p:spPr>
      </p:pic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F4EE958D-43B3-2EDD-168A-1FE4E30F2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49392" y="2380577"/>
            <a:ext cx="1490400" cy="1490400"/>
          </a:xfrm>
          <a:prstGeom prst="rect">
            <a:avLst/>
          </a:prstGeom>
        </p:spPr>
      </p:pic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CE16EFB9-D580-1240-4CEA-B0CC686E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465624" y="1683867"/>
            <a:ext cx="1286331" cy="1286331"/>
          </a:xfrm>
          <a:prstGeom prst="rect">
            <a:avLst/>
          </a:prstGeom>
        </p:spPr>
      </p:pic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DBC24A83-F498-40EC-E6F8-7715C62AE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511666" y="1756338"/>
            <a:ext cx="1286331" cy="1286331"/>
          </a:xfrm>
          <a:prstGeom prst="rect">
            <a:avLst/>
          </a:prstGeom>
        </p:spPr>
      </p:pic>
      <p:pic>
        <p:nvPicPr>
          <p:cNvPr id="15" name="Graphic 14" descr="Key with solid fill">
            <a:extLst>
              <a:ext uri="{FF2B5EF4-FFF2-40B4-BE49-F238E27FC236}">
                <a16:creationId xmlns:a16="http://schemas.microsoft.com/office/drawing/2014/main" id="{2ADB7AE5-EE13-4AC3-358A-9EFF53F2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320335" y="1169324"/>
            <a:ext cx="1286332" cy="1286332"/>
          </a:xfrm>
          <a:prstGeom prst="rect">
            <a:avLst/>
          </a:prstGeom>
        </p:spPr>
      </p:pic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735DAA55-0C15-AB86-E376-01D3F482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065535" y="1411753"/>
            <a:ext cx="1286331" cy="1286331"/>
          </a:xfrm>
          <a:prstGeom prst="rect">
            <a:avLst/>
          </a:prstGeom>
        </p:spPr>
      </p:pic>
      <p:pic>
        <p:nvPicPr>
          <p:cNvPr id="19" name="Graphic 18" descr="Key with solid fill">
            <a:extLst>
              <a:ext uri="{FF2B5EF4-FFF2-40B4-BE49-F238E27FC236}">
                <a16:creationId xmlns:a16="http://schemas.microsoft.com/office/drawing/2014/main" id="{E04516AD-F1DF-EA13-C27E-DFF3E40B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845597" y="1914524"/>
            <a:ext cx="1286331" cy="1286331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8BE768D6-1C31-C9BD-C7B1-90C3236D9199}"/>
              </a:ext>
            </a:extLst>
          </p:cNvPr>
          <p:cNvSpPr txBox="1">
            <a:spLocks/>
          </p:cNvSpPr>
          <p:nvPr/>
        </p:nvSpPr>
        <p:spPr>
          <a:xfrm>
            <a:off x="4428303" y="482116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2000" b="1" dirty="0"/>
              <a:t>공개키</a:t>
            </a:r>
            <a:endParaRPr kumimoji="1" lang="en-US" altLang="ko-KR" sz="20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21E70EC-AB58-08CD-7A42-8F2E2DC9DDD9}"/>
              </a:ext>
            </a:extLst>
          </p:cNvPr>
          <p:cNvSpPr txBox="1">
            <a:spLocks/>
          </p:cNvSpPr>
          <p:nvPr/>
        </p:nvSpPr>
        <p:spPr>
          <a:xfrm>
            <a:off x="9475345" y="1692292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2000" b="1" dirty="0"/>
              <a:t>개인키</a:t>
            </a:r>
            <a:endParaRPr kumimoji="1" lang="en-US" altLang="ko-KR" sz="2000" b="1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2412854-4FDF-F367-5A87-27161AEA703D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2000" b="1" dirty="0"/>
              <a:t>클래스넷</a:t>
            </a:r>
            <a:endParaRPr kumimoji="1"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3557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B9A6-3E11-4F90-5757-A45625C7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CF1E487-D2E7-CA1E-7D8E-A69D01650C65}"/>
              </a:ext>
            </a:extLst>
          </p:cNvPr>
          <p:cNvGrpSpPr>
            <a:grpSpLocks noChangeAspect="1"/>
          </p:cNvGrpSpPr>
          <p:nvPr/>
        </p:nvGrpSpPr>
        <p:grpSpPr>
          <a:xfrm>
            <a:off x="1722080" y="148786"/>
            <a:ext cx="824620" cy="540000"/>
            <a:chOff x="6882492" y="2464443"/>
            <a:chExt cx="2806436" cy="1837767"/>
          </a:xfrm>
        </p:grpSpPr>
        <p:pic>
          <p:nvPicPr>
            <p:cNvPr id="20" name="Graphic 19" descr="Key with solid fill">
              <a:extLst>
                <a:ext uri="{FF2B5EF4-FFF2-40B4-BE49-F238E27FC236}">
                  <a16:creationId xmlns:a16="http://schemas.microsoft.com/office/drawing/2014/main" id="{0694A77C-FF1C-3299-C99A-A16F4BBF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6882492" y="2464445"/>
              <a:ext cx="1837765" cy="1837765"/>
            </a:xfrm>
            <a:prstGeom prst="rect">
              <a:avLst/>
            </a:prstGeom>
          </p:spPr>
        </p:pic>
        <p:pic>
          <p:nvPicPr>
            <p:cNvPr id="24" name="Graphic 23" descr="Key with solid fill">
              <a:extLst>
                <a:ext uri="{FF2B5EF4-FFF2-40B4-BE49-F238E27FC236}">
                  <a16:creationId xmlns:a16="http://schemas.microsoft.com/office/drawing/2014/main" id="{683603E8-3C39-43B7-E0CA-F304013C1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51163" y="2464443"/>
              <a:ext cx="1837765" cy="183776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CBDC9E-9DC0-4969-6298-245E317FD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C0983F-3EAD-8AC8-35C1-5483DAB6CB01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비대칭키</a:t>
            </a:r>
            <a:endParaRPr kumimoji="1" lang="en-US" altLang="ko-KR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27A6C4-27C9-1714-7851-EB3ABF3F2C23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32CFDE-B2A9-7BAD-6508-B0F37836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68ED2588-9A70-7E5F-98A3-29291C3D6D03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C3D561-7D2B-D119-DC3A-B41EF718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7663DD0B-63B5-3262-E318-BD9D5EC74364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ko-KR" altLang="en-US" sz="2000" b="1" dirty="0"/>
                <a:t>클래스넷</a:t>
              </a:r>
              <a:endParaRPr kumimoji="1" lang="en-US" altLang="ko-KR" sz="2000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6FECF2-ACBF-E817-10AE-31705546BD54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8F6B5714-57C6-2A10-B1D2-4EB98089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294866" y="2455656"/>
            <a:ext cx="1490400" cy="1490400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4AF3C4C1-1DEF-4147-A2D3-BBC63F199B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3913" y="3060675"/>
            <a:ext cx="1528027" cy="1528027"/>
          </a:xfrm>
          <a:prstGeom prst="rect">
            <a:avLst/>
          </a:prstGeom>
        </p:spPr>
      </p:pic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CBD6C94F-E585-11A4-1EAE-8FBDB992D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076394" y="2331149"/>
            <a:ext cx="1490400" cy="149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0AA9ED-8EBB-2304-C330-885A5F6070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853" y="1434933"/>
            <a:ext cx="1385172" cy="138517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953C380-B818-4319-276D-0EA76D9B702F}"/>
              </a:ext>
            </a:extLst>
          </p:cNvPr>
          <p:cNvSpPr txBox="1">
            <a:spLocks/>
          </p:cNvSpPr>
          <p:nvPr/>
        </p:nvSpPr>
        <p:spPr>
          <a:xfrm>
            <a:off x="4825779" y="936124"/>
            <a:ext cx="734160" cy="9976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4000" b="1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15" name="Graphic 14" descr="Key with solid fill">
            <a:extLst>
              <a:ext uri="{FF2B5EF4-FFF2-40B4-BE49-F238E27FC236}">
                <a16:creationId xmlns:a16="http://schemas.microsoft.com/office/drawing/2014/main" id="{3C2E9289-F415-BE96-56C4-30B809C6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561825" y="1308827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8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1E0B9-0CB9-D4F5-F15C-5EE1264B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EB74C6-D430-64D1-D803-09D0A6B3F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46FC41A-5C39-4A00-F2DE-F25BE328496F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Certificate Authority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0BB27-B1BF-7C05-881F-A6DE219D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293" y="3074839"/>
            <a:ext cx="1637464" cy="151386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B99F8BB-B735-8C29-60D5-F4D0CE830556}"/>
              </a:ext>
            </a:extLst>
          </p:cNvPr>
          <p:cNvSpPr txBox="1">
            <a:spLocks/>
          </p:cNvSpPr>
          <p:nvPr/>
        </p:nvSpPr>
        <p:spPr>
          <a:xfrm>
            <a:off x="8284230" y="4337707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2EE46E-E47D-401B-F499-3258FEC3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276" y="3074839"/>
            <a:ext cx="1637464" cy="1513863"/>
          </a:xfrm>
          <a:prstGeom prst="rect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B5E403-7B46-6831-66BC-4C911E368B34}"/>
              </a:ext>
            </a:extLst>
          </p:cNvPr>
          <p:cNvSpPr txBox="1"/>
          <p:nvPr/>
        </p:nvSpPr>
        <p:spPr>
          <a:xfrm>
            <a:off x="8337406" y="45887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클래스넷</a:t>
            </a:r>
            <a:endParaRPr lang="en-KR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05172-C2F6-1A28-7EEF-BD197F72ADB6}"/>
              </a:ext>
            </a:extLst>
          </p:cNvPr>
          <p:cNvSpPr txBox="1"/>
          <p:nvPr/>
        </p:nvSpPr>
        <p:spPr>
          <a:xfrm>
            <a:off x="3287306" y="45888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클래스낫</a:t>
            </a:r>
            <a:endParaRPr lang="en-KR" sz="1600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B37268-FB14-C927-FE22-D288300DA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217" y="2628660"/>
            <a:ext cx="1385172" cy="1385172"/>
          </a:xfrm>
          <a:prstGeom prst="rect">
            <a:avLst/>
          </a:prstGeom>
        </p:spPr>
      </p:pic>
      <p:pic>
        <p:nvPicPr>
          <p:cNvPr id="16" name="Graphic 15" descr="Key with solid fill">
            <a:extLst>
              <a:ext uri="{FF2B5EF4-FFF2-40B4-BE49-F238E27FC236}">
                <a16:creationId xmlns:a16="http://schemas.microsoft.com/office/drawing/2014/main" id="{C86A225C-6DCB-B84C-BF48-5E772F77D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802309" y="1442783"/>
            <a:ext cx="1490400" cy="1490400"/>
          </a:xfrm>
          <a:prstGeom prst="rect">
            <a:avLst/>
          </a:prstGeom>
        </p:spPr>
      </p:pic>
      <p:pic>
        <p:nvPicPr>
          <p:cNvPr id="19" name="Graphic 18" descr="Key with solid fill">
            <a:extLst>
              <a:ext uri="{FF2B5EF4-FFF2-40B4-BE49-F238E27FC236}">
                <a16:creationId xmlns:a16="http://schemas.microsoft.com/office/drawing/2014/main" id="{1EAC6066-9CEC-0384-70A7-0074C2DD7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852409" y="1280837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C491-55C4-592C-71EC-1B5027F0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CCDC40-D453-10CE-5D0A-CA4824473325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Certificate Authority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2D99326-4036-A79A-1C67-8D7087D42EDB}"/>
              </a:ext>
            </a:extLst>
          </p:cNvPr>
          <p:cNvSpPr txBox="1">
            <a:spLocks/>
          </p:cNvSpPr>
          <p:nvPr/>
        </p:nvSpPr>
        <p:spPr>
          <a:xfrm>
            <a:off x="2146105" y="4589756"/>
            <a:ext cx="1760745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23" name="Graphic 22" descr="Building outline">
            <a:extLst>
              <a:ext uri="{FF2B5EF4-FFF2-40B4-BE49-F238E27FC236}">
                <a16:creationId xmlns:a16="http://schemas.microsoft.com/office/drawing/2014/main" id="{7A7AC6AC-659C-F129-6CFF-78A11D326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950" y="1757041"/>
            <a:ext cx="2921346" cy="29213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E25220D3-CFE9-5245-CF01-9F9ACC89E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EFFDA-1721-6274-DCD7-F39A84A53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848" y="245913"/>
            <a:ext cx="6812025" cy="65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64FAE-90FB-BF9F-3084-1E12E95F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8DD9B8-7B83-C500-456D-34300E986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B58F160-5C4B-A890-A7BE-33753A4D6A02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2BCCB9-7DBC-F143-BD72-F325C635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6" y="1218494"/>
            <a:ext cx="4051300" cy="3467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02C1B-0C92-D389-0197-14B922833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687" y="-82943"/>
            <a:ext cx="6730314" cy="69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F756D-49CE-E0DE-2AE5-4B47C13C8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59A26E-75A4-A95D-567F-71DEE067D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666169B-2C79-4331-15C3-4405D2F02C17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EBFBF6-3C2D-DD7B-AC08-E03B8D52BED1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852007-E4DD-134E-A3CB-820DBA8E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5171427-B336-652B-3009-BD6EE0E11120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66CBF3-6730-5613-A58F-6928E126F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A4681E07-023D-866B-F60F-B2D11ED857FE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A1A243F-FE50-3883-F973-1E4B1F4DBC7C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0BD5A49-0922-B556-7C99-C86145E43630}"/>
              </a:ext>
            </a:extLst>
          </p:cNvPr>
          <p:cNvSpPr txBox="1">
            <a:spLocks/>
          </p:cNvSpPr>
          <p:nvPr/>
        </p:nvSpPr>
        <p:spPr>
          <a:xfrm>
            <a:off x="5552477" y="3332962"/>
            <a:ext cx="734160" cy="9976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4000" b="1" dirty="0">
                <a:solidFill>
                  <a:schemeClr val="accent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26122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D120-7567-4891-4349-B3C902FF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B8B422-C102-83C5-E881-519341C84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05D7B3-C734-FB8E-D09F-A399ACACF825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Handshake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B1F7A7-3AA2-060B-538D-7CEFC29612B5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FF4799-5C36-5862-675F-2C7AF102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2830B03-95BA-7682-C32B-0713F6E94F3C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3F6976-0040-2888-5F14-C9A74E2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EE6D3BDE-3880-CDD3-F6A3-AD82C54B5BAC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FA7B74-5B2F-6390-38E2-219E13B230E1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Double Wave 12">
            <a:extLst>
              <a:ext uri="{FF2B5EF4-FFF2-40B4-BE49-F238E27FC236}">
                <a16:creationId xmlns:a16="http://schemas.microsoft.com/office/drawing/2014/main" id="{630DAC8A-BAD9-9259-4662-5DA0ECB38D24}"/>
              </a:ext>
            </a:extLst>
          </p:cNvPr>
          <p:cNvSpPr/>
          <p:nvPr/>
        </p:nvSpPr>
        <p:spPr>
          <a:xfrm>
            <a:off x="1025302" y="3325895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109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5E38-D1BD-2A64-BF6B-F3108578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1F43FE-77B5-5508-9514-465D4C2E6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E4065E2-E6BB-E92B-B3BD-0696C50B2688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Handshake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83C72-CA0D-FC1D-E24C-DBBFF8C5030D}"/>
              </a:ext>
            </a:extLst>
          </p:cNvPr>
          <p:cNvGrpSpPr/>
          <p:nvPr/>
        </p:nvGrpSpPr>
        <p:grpSpPr>
          <a:xfrm>
            <a:off x="1299202" y="3831770"/>
            <a:ext cx="9591955" cy="1857600"/>
            <a:chOff x="1299202" y="3831771"/>
            <a:chExt cx="9591955" cy="18519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33C88D-4A78-599F-B1C6-E9D76F42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4906F49-A4A6-91AC-6574-1A44CF8AC5D3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23BCD6-D831-4F29-EC94-0CEE10085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ED35785-4E72-2402-9A82-1EC5EA399A9F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4978E5-0E59-63CA-BC99-570C1A0E472F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Double Wave 12">
            <a:extLst>
              <a:ext uri="{FF2B5EF4-FFF2-40B4-BE49-F238E27FC236}">
                <a16:creationId xmlns:a16="http://schemas.microsoft.com/office/drawing/2014/main" id="{9D2D2D5A-17AE-77CA-F787-3773637636DF}"/>
              </a:ext>
            </a:extLst>
          </p:cNvPr>
          <p:cNvSpPr/>
          <p:nvPr/>
        </p:nvSpPr>
        <p:spPr>
          <a:xfrm>
            <a:off x="1025302" y="3325895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0" name="Double Wave 9">
            <a:extLst>
              <a:ext uri="{FF2B5EF4-FFF2-40B4-BE49-F238E27FC236}">
                <a16:creationId xmlns:a16="http://schemas.microsoft.com/office/drawing/2014/main" id="{12B4BF1F-1010-3084-34C1-76E2C58895BC}"/>
              </a:ext>
            </a:extLst>
          </p:cNvPr>
          <p:cNvSpPr/>
          <p:nvPr/>
        </p:nvSpPr>
        <p:spPr>
          <a:xfrm>
            <a:off x="4968031" y="3831771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7683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DBBA8-FA28-96F4-0660-CF85C20B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B688A8-F681-43D4-0078-1C6BE0F7B37C}"/>
              </a:ext>
            </a:extLst>
          </p:cNvPr>
          <p:cNvCxnSpPr>
            <a:cxnSpLocks/>
          </p:cNvCxnSpPr>
          <p:nvPr/>
        </p:nvCxnSpPr>
        <p:spPr>
          <a:xfrm flipH="1">
            <a:off x="3388100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7AD2714-65AE-72B9-47B4-A4AA95BB5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E249B72-42C7-8E6E-0C02-554A4299036D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Handshake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39759-1052-5D1A-5986-B42B257E1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1581E8-BC62-8249-A84F-05CB73DA9EAB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F2F1A-681A-9DE2-A3F0-1B5CC8427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1172E0-048F-D68B-35AD-BA98B7505B03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BFA6327B-6053-ADD9-0DB8-7E6330BDA65D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1E9BA17E-46BD-5773-5342-7787EC452D53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813AFF51-AFE8-2CBA-44A8-5A7227841B95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1A370F3F-0555-1814-22B8-7C59EDD41982}"/>
              </a:ext>
            </a:extLst>
          </p:cNvPr>
          <p:cNvSpPr/>
          <p:nvPr/>
        </p:nvSpPr>
        <p:spPr>
          <a:xfrm>
            <a:off x="4968031" y="3847200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842BB499-FA9F-4852-98DB-E97764BCB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7505" y="2455542"/>
            <a:ext cx="1528027" cy="1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3B3A-F610-AA1C-44D0-DF04D4DA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548B8-46C2-F6FB-9C10-9400D45844C7}"/>
              </a:ext>
            </a:extLst>
          </p:cNvPr>
          <p:cNvCxnSpPr>
            <a:cxnSpLocks/>
          </p:cNvCxnSpPr>
          <p:nvPr/>
        </p:nvCxnSpPr>
        <p:spPr>
          <a:xfrm flipH="1">
            <a:off x="3388100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E656D7-DFA4-35BA-C070-D9769F6D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D95BCE2-38FD-BA60-6CAC-70939FC20EC2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Handshake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9158-0F68-3AC7-A7F0-04EAE86A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CA2574-4D6C-A686-4427-6D9AC0BFE903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15FF9-8499-FE3C-C0CF-A966E96D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B91CC60-8EAB-30A8-DB3E-1107309AF250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F78686FD-91CE-7B9D-1E91-AE359F7011FC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0B03F92A-84B2-8B1D-EBF6-DCC4F11592AF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DEA3261C-8BFE-A9D9-BB67-894C3EEFC75F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E0713FB8-0349-EEB5-7B8F-6A58D4104D93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88FFB2-8835-66F0-CF95-0225C47C9ADC}"/>
              </a:ext>
            </a:extLst>
          </p:cNvPr>
          <p:cNvGrpSpPr/>
          <p:nvPr/>
        </p:nvGrpSpPr>
        <p:grpSpPr>
          <a:xfrm>
            <a:off x="1052879" y="1118880"/>
            <a:ext cx="1732387" cy="1668790"/>
            <a:chOff x="3877234" y="1767798"/>
            <a:chExt cx="1732387" cy="1668790"/>
          </a:xfrm>
        </p:grpSpPr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5C1325F5-9010-43E7-493B-CB57F5E8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8823" y="2575790"/>
              <a:ext cx="860798" cy="860798"/>
            </a:xfrm>
            <a:prstGeom prst="rect">
              <a:avLst/>
            </a:prstGeom>
          </p:spPr>
        </p:pic>
        <p:pic>
          <p:nvPicPr>
            <p:cNvPr id="9" name="Graphic 8" descr="Document outline">
              <a:extLst>
                <a:ext uri="{FF2B5EF4-FFF2-40B4-BE49-F238E27FC236}">
                  <a16:creationId xmlns:a16="http://schemas.microsoft.com/office/drawing/2014/main" id="{A0F491D4-9563-B0AD-D683-72E7A09D3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77234" y="1767798"/>
              <a:ext cx="1528027" cy="1528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92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4EC22-5D38-F53F-0577-7451793E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C1C48-B5B0-E1DA-02F3-B4E3EB020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D45330-372E-B953-4FE1-F526892C6D0F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HTTP vs HTTPS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33C1B9-2EBE-DEA4-FB36-A6DEBD9F2CB6}"/>
              </a:ext>
            </a:extLst>
          </p:cNvPr>
          <p:cNvGrpSpPr/>
          <p:nvPr/>
        </p:nvGrpSpPr>
        <p:grpSpPr>
          <a:xfrm>
            <a:off x="2862942" y="3332412"/>
            <a:ext cx="12376690" cy="575561"/>
            <a:chOff x="914400" y="4061755"/>
            <a:chExt cx="12376690" cy="575561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3D648D84-11C5-98AB-6941-BE32071BC2FB}"/>
                </a:ext>
              </a:extLst>
            </p:cNvPr>
            <p:cNvSpPr txBox="1">
              <a:spLocks/>
            </p:cNvSpPr>
            <p:nvPr/>
          </p:nvSpPr>
          <p:spPr>
            <a:xfrm>
              <a:off x="914400" y="4061755"/>
              <a:ext cx="10052957" cy="575561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H</a:t>
              </a:r>
              <a:r>
                <a:rPr kumimoji="1" lang="en-US" altLang="ko-KR" sz="3000" dirty="0"/>
                <a:t>yper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T</a:t>
              </a:r>
              <a:r>
                <a:rPr kumimoji="1" lang="en-US" altLang="ko-KR" sz="3000" dirty="0"/>
                <a:t>ext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T</a:t>
              </a:r>
              <a:r>
                <a:rPr kumimoji="1" lang="en-US" altLang="ko-KR" sz="3000" dirty="0"/>
                <a:t>ransfer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P</a:t>
              </a:r>
              <a:r>
                <a:rPr kumimoji="1" lang="en-US" altLang="ko-KR" sz="3000" dirty="0"/>
                <a:t>rotocol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>
                  <a:solidFill>
                    <a:schemeClr val="accent1"/>
                  </a:solidFill>
                </a:rPr>
                <a:t>S</a:t>
              </a:r>
              <a:r>
                <a:rPr kumimoji="1" lang="en-US" altLang="ko-KR" sz="3000" dirty="0">
                  <a:solidFill>
                    <a:schemeClr val="accent1"/>
                  </a:solidFill>
                </a:rPr>
                <a:t>ecure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EE1FFDD-BD9E-A81D-1012-81935AB99F81}"/>
                </a:ext>
              </a:extLst>
            </p:cNvPr>
            <p:cNvSpPr txBox="1">
              <a:spLocks/>
            </p:cNvSpPr>
            <p:nvPr/>
          </p:nvSpPr>
          <p:spPr>
            <a:xfrm>
              <a:off x="3238133" y="4061755"/>
              <a:ext cx="10052957" cy="575561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→    HTTP + </a:t>
              </a:r>
              <a:r>
                <a:rPr kumimoji="1" lang="en-US" altLang="ko-KR" sz="3000" b="1" dirty="0">
                  <a:solidFill>
                    <a:schemeClr val="accent1"/>
                  </a:solidFill>
                </a:rPr>
                <a:t>S</a:t>
              </a:r>
              <a:r>
                <a:rPr kumimoji="1" lang="en-US" altLang="ko-KR" sz="3000" dirty="0">
                  <a:solidFill>
                    <a:schemeClr val="accent1"/>
                  </a:solidFill>
                </a:rPr>
                <a:t>ecure</a:t>
              </a:r>
              <a:r>
                <a:rPr kumimoji="1" lang="en-US" altLang="ko-KR" sz="3000" dirty="0"/>
                <a:t> </a:t>
              </a:r>
            </a:p>
          </p:txBody>
        </p:sp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B12D6E-1F2B-5DD5-50C5-A69BF0A34F00}"/>
              </a:ext>
            </a:extLst>
          </p:cNvPr>
          <p:cNvSpPr/>
          <p:nvPr/>
        </p:nvSpPr>
        <p:spPr>
          <a:xfrm>
            <a:off x="7134272" y="1914524"/>
            <a:ext cx="3078881" cy="990261"/>
          </a:xfrm>
          <a:prstGeom prst="wedgeRoundRectCallout">
            <a:avLst>
              <a:gd name="adj1" fmla="val -24808"/>
              <a:gd name="adj2" fmla="val 805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7E54A50-3DC2-5710-C0AF-745A4AD62CEB}"/>
              </a:ext>
            </a:extLst>
          </p:cNvPr>
          <p:cNvSpPr txBox="1">
            <a:spLocks/>
          </p:cNvSpPr>
          <p:nvPr/>
        </p:nvSpPr>
        <p:spPr>
          <a:xfrm>
            <a:off x="7241775" y="2136951"/>
            <a:ext cx="2863873" cy="616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b="1" dirty="0"/>
              <a:t>SSL Protocol</a:t>
            </a:r>
          </a:p>
        </p:txBody>
      </p:sp>
    </p:spTree>
    <p:extLst>
      <p:ext uri="{BB962C8B-B14F-4D97-AF65-F5344CB8AC3E}">
        <p14:creationId xmlns:p14="http://schemas.microsoft.com/office/powerpoint/2010/main" val="201500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0D2C-07C8-7C19-33BF-F5CBC3A3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CCCC7C-82A0-5E33-B9C0-04E3D618E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4C028EA-5B40-291A-980D-49C053A49CD9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3AB27-0BC0-7084-354D-A1091187F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D42B28-2822-C1B7-1221-E10BAC197119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7300D-48F8-517C-5A81-762A0A7F2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8F5B405-7F12-4217-6935-A5FA2B2EDDBF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8F94E0E8-1844-F132-DE68-8C64E9A2B28F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8BDCACA7-E212-A445-014B-9B234EEFB011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5E2FC7B7-0818-FCC5-7658-A23A0FA27662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35B92EE3-56FD-167F-EA43-E9EEE3F30DFC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61C1C2-7A3E-F9CB-DE5D-815610F5A97D}"/>
              </a:ext>
            </a:extLst>
          </p:cNvPr>
          <p:cNvGrpSpPr/>
          <p:nvPr/>
        </p:nvGrpSpPr>
        <p:grpSpPr>
          <a:xfrm>
            <a:off x="1052879" y="1118880"/>
            <a:ext cx="1732387" cy="1668790"/>
            <a:chOff x="3877234" y="1767798"/>
            <a:chExt cx="1732387" cy="1668790"/>
          </a:xfrm>
        </p:grpSpPr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7BFFFFBD-82FD-9F15-C0AD-3378BBD4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8823" y="2575790"/>
              <a:ext cx="860798" cy="860798"/>
            </a:xfrm>
            <a:prstGeom prst="rect">
              <a:avLst/>
            </a:prstGeom>
          </p:spPr>
        </p:pic>
        <p:pic>
          <p:nvPicPr>
            <p:cNvPr id="9" name="Graphic 8" descr="Document outline">
              <a:extLst>
                <a:ext uri="{FF2B5EF4-FFF2-40B4-BE49-F238E27FC236}">
                  <a16:creationId xmlns:a16="http://schemas.microsoft.com/office/drawing/2014/main" id="{27F43B7D-A361-7874-71F0-9F0DFC8BA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77234" y="1767798"/>
              <a:ext cx="1528027" cy="1528027"/>
            </a:xfrm>
            <a:prstGeom prst="rect">
              <a:avLst/>
            </a:prstGeom>
          </p:spPr>
        </p:pic>
      </p:grpSp>
      <p:pic>
        <p:nvPicPr>
          <p:cNvPr id="15" name="Graphic 14" descr="Building outline">
            <a:extLst>
              <a:ext uri="{FF2B5EF4-FFF2-40B4-BE49-F238E27FC236}">
                <a16:creationId xmlns:a16="http://schemas.microsoft.com/office/drawing/2014/main" id="{563453C3-BF69-0602-5D10-1D6BD8178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9917" y="235024"/>
            <a:ext cx="1637464" cy="16374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3DF2D-F479-8AB8-B7BE-6ACA8531EB64}"/>
              </a:ext>
            </a:extLst>
          </p:cNvPr>
          <p:cNvSpPr txBox="1">
            <a:spLocks/>
          </p:cNvSpPr>
          <p:nvPr/>
        </p:nvSpPr>
        <p:spPr>
          <a:xfrm>
            <a:off x="5566563" y="1577949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CA</a:t>
            </a:r>
          </a:p>
        </p:txBody>
      </p: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39C4BAD2-C681-0196-57C7-EA35EB1667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5966979" y="329372"/>
            <a:ext cx="1490400" cy="1490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23CC5-0F04-915F-6352-A66ED394E023}"/>
              </a:ext>
            </a:extLst>
          </p:cNvPr>
          <p:cNvCxnSpPr>
            <a:cxnSpLocks/>
          </p:cNvCxnSpPr>
          <p:nvPr/>
        </p:nvCxnSpPr>
        <p:spPr>
          <a:xfrm flipV="1">
            <a:off x="2785266" y="1469571"/>
            <a:ext cx="2374563" cy="56605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67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8CCD-DAF0-16A5-9D72-96037D348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EA07CF-9221-68D7-854D-DB7CEA58F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A8532D-E3F4-2D62-5CFD-43673BF31678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5B4A6-A581-4299-E95C-5DD34F281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3B8BF1-8DA2-B314-B690-832B5F713EC9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040BD-9373-BC6B-4090-1384ECDC3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07D9B89-33BD-69CD-9331-9CA38F2C793D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E607D6EF-EE2E-D4D7-3413-D520F0F306D1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D6DF1C45-3B54-5043-5127-BC6E58A0FB51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87E6FC5A-AD0D-FDF6-D3AF-CA57AAA5F222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73100F79-7C30-5F6D-ECF2-0AEC994242C0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07899F-19EF-4E11-5965-7F123BBFFD5A}"/>
              </a:ext>
            </a:extLst>
          </p:cNvPr>
          <p:cNvGrpSpPr/>
          <p:nvPr/>
        </p:nvGrpSpPr>
        <p:grpSpPr>
          <a:xfrm>
            <a:off x="1052879" y="1118880"/>
            <a:ext cx="1732387" cy="1668790"/>
            <a:chOff x="3877234" y="1767798"/>
            <a:chExt cx="1732387" cy="1668790"/>
          </a:xfrm>
        </p:grpSpPr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FF342689-56F9-407B-9354-A07176F0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8823" y="2575790"/>
              <a:ext cx="860798" cy="860798"/>
            </a:xfrm>
            <a:prstGeom prst="rect">
              <a:avLst/>
            </a:prstGeom>
          </p:spPr>
        </p:pic>
        <p:pic>
          <p:nvPicPr>
            <p:cNvPr id="9" name="Graphic 8" descr="Document outline">
              <a:extLst>
                <a:ext uri="{FF2B5EF4-FFF2-40B4-BE49-F238E27FC236}">
                  <a16:creationId xmlns:a16="http://schemas.microsoft.com/office/drawing/2014/main" id="{7383C02A-1608-03BF-E5B5-A703A6565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77234" y="1767798"/>
              <a:ext cx="1528027" cy="1528027"/>
            </a:xfrm>
            <a:prstGeom prst="rect">
              <a:avLst/>
            </a:prstGeom>
          </p:spPr>
        </p:pic>
      </p:grpSp>
      <p:pic>
        <p:nvPicPr>
          <p:cNvPr id="15" name="Graphic 14" descr="Building outline">
            <a:extLst>
              <a:ext uri="{FF2B5EF4-FFF2-40B4-BE49-F238E27FC236}">
                <a16:creationId xmlns:a16="http://schemas.microsoft.com/office/drawing/2014/main" id="{4C800030-14F3-EDA5-FB3E-05FB7B25C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9917" y="235024"/>
            <a:ext cx="1637464" cy="16374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C2838-9BCC-AF6D-223E-26C2E553A9E2}"/>
              </a:ext>
            </a:extLst>
          </p:cNvPr>
          <p:cNvSpPr txBox="1">
            <a:spLocks/>
          </p:cNvSpPr>
          <p:nvPr/>
        </p:nvSpPr>
        <p:spPr>
          <a:xfrm>
            <a:off x="5566563" y="1577949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CA</a:t>
            </a:r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05F5C5AA-8B20-8739-903B-521B8AD8A5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2055820" y="3891327"/>
            <a:ext cx="1490400" cy="1490400"/>
          </a:xfrm>
          <a:prstGeom prst="rect">
            <a:avLst/>
          </a:prstGeom>
        </p:spPr>
      </p:pic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A2CD9F10-5870-DD63-ED9D-557FCEAF8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5966979" y="329372"/>
            <a:ext cx="1490400" cy="1490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997348-097B-27D8-2766-AB05B5B1C7D9}"/>
              </a:ext>
            </a:extLst>
          </p:cNvPr>
          <p:cNvCxnSpPr>
            <a:cxnSpLocks/>
          </p:cNvCxnSpPr>
          <p:nvPr/>
        </p:nvCxnSpPr>
        <p:spPr>
          <a:xfrm flipV="1">
            <a:off x="3211846" y="1926872"/>
            <a:ext cx="3435535" cy="276410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8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1BC7-A3B7-A992-6850-37838B0C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BC3524-DA56-4B8B-AFE7-01501830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83AA6E-A788-2299-3F74-3DE48BDEDD22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DDBA8-D518-8FE7-2B36-BF55DBC7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665A730-211A-51D8-DF18-A89FF30B85A4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A6551-F487-F437-14EF-FABE6EC10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E251DE0-4251-E09C-99A4-EE9455C88E02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13" name="Double Wave 12">
            <a:extLst>
              <a:ext uri="{FF2B5EF4-FFF2-40B4-BE49-F238E27FC236}">
                <a16:creationId xmlns:a16="http://schemas.microsoft.com/office/drawing/2014/main" id="{635D0034-E361-888D-045C-0DFEC7A4394B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EF8B5CF4-BFB7-B778-2CBE-3FF85AC37F27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12" name="Double Wave 11">
            <a:extLst>
              <a:ext uri="{FF2B5EF4-FFF2-40B4-BE49-F238E27FC236}">
                <a16:creationId xmlns:a16="http://schemas.microsoft.com/office/drawing/2014/main" id="{049666E0-54C7-6C43-DB22-F8BC99DCA503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23" name="Double Wave 22">
            <a:extLst>
              <a:ext uri="{FF2B5EF4-FFF2-40B4-BE49-F238E27FC236}">
                <a16:creationId xmlns:a16="http://schemas.microsoft.com/office/drawing/2014/main" id="{8CF16CD1-4E3E-8C07-E326-D6289AA9C800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402335-8BAE-489D-60A7-4F3CC83BD047}"/>
              </a:ext>
            </a:extLst>
          </p:cNvPr>
          <p:cNvGrpSpPr/>
          <p:nvPr/>
        </p:nvGrpSpPr>
        <p:grpSpPr>
          <a:xfrm>
            <a:off x="1052879" y="1118880"/>
            <a:ext cx="1732387" cy="1668790"/>
            <a:chOff x="3877234" y="1767798"/>
            <a:chExt cx="1732387" cy="1668790"/>
          </a:xfrm>
        </p:grpSpPr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A2F47B74-6F60-6C0F-67AA-E76E57A0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8823" y="2575790"/>
              <a:ext cx="860798" cy="860798"/>
            </a:xfrm>
            <a:prstGeom prst="rect">
              <a:avLst/>
            </a:prstGeom>
          </p:spPr>
        </p:pic>
        <p:pic>
          <p:nvPicPr>
            <p:cNvPr id="9" name="Graphic 8" descr="Document outline">
              <a:extLst>
                <a:ext uri="{FF2B5EF4-FFF2-40B4-BE49-F238E27FC236}">
                  <a16:creationId xmlns:a16="http://schemas.microsoft.com/office/drawing/2014/main" id="{01AE7AA3-4E3F-63A1-9A32-46D6C4612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77234" y="1767798"/>
              <a:ext cx="1528027" cy="1528027"/>
            </a:xfrm>
            <a:prstGeom prst="rect">
              <a:avLst/>
            </a:prstGeom>
          </p:spPr>
        </p:pic>
      </p:grpSp>
      <p:pic>
        <p:nvPicPr>
          <p:cNvPr id="15" name="Graphic 14" descr="Building outline">
            <a:extLst>
              <a:ext uri="{FF2B5EF4-FFF2-40B4-BE49-F238E27FC236}">
                <a16:creationId xmlns:a16="http://schemas.microsoft.com/office/drawing/2014/main" id="{A1001B9E-B3CF-A976-9564-AA37CB38D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9917" y="235024"/>
            <a:ext cx="1637464" cy="16374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E468E-C295-4174-1775-55EF5C0DC758}"/>
              </a:ext>
            </a:extLst>
          </p:cNvPr>
          <p:cNvSpPr txBox="1">
            <a:spLocks/>
          </p:cNvSpPr>
          <p:nvPr/>
        </p:nvSpPr>
        <p:spPr>
          <a:xfrm>
            <a:off x="5566563" y="1577949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CA</a:t>
            </a:r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88C99CAF-0B0A-C54A-9C54-746C277A6B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2055820" y="3891327"/>
            <a:ext cx="1490400" cy="1490400"/>
          </a:xfrm>
          <a:prstGeom prst="rect">
            <a:avLst/>
          </a:prstGeom>
        </p:spPr>
      </p:pic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896DAE27-D2C5-FDAC-7D36-79134607DA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5966979" y="329372"/>
            <a:ext cx="1490400" cy="1490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E89727-9753-3340-2FF0-D8814AB79C21}"/>
              </a:ext>
            </a:extLst>
          </p:cNvPr>
          <p:cNvCxnSpPr>
            <a:cxnSpLocks/>
          </p:cNvCxnSpPr>
          <p:nvPr/>
        </p:nvCxnSpPr>
        <p:spPr>
          <a:xfrm flipV="1">
            <a:off x="3211846" y="1926872"/>
            <a:ext cx="3435535" cy="276410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6C6A8-B2E6-7A1D-57E5-8EC1DD5184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1296" y="1680221"/>
            <a:ext cx="5818090" cy="42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6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BD78-D291-B181-8DE7-A2ED282E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D8041A-6388-0F84-EF7F-9BC7AE1EEAE7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56D7A7-BDE7-45D2-BA8C-E716E55610EE}"/>
              </a:ext>
            </a:extLst>
          </p:cNvPr>
          <p:cNvCxnSpPr>
            <a:cxnSpLocks/>
          </p:cNvCxnSpPr>
          <p:nvPr/>
        </p:nvCxnSpPr>
        <p:spPr>
          <a:xfrm flipH="1">
            <a:off x="3388100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1">
            <a:extLst>
              <a:ext uri="{FF2B5EF4-FFF2-40B4-BE49-F238E27FC236}">
                <a16:creationId xmlns:a16="http://schemas.microsoft.com/office/drawing/2014/main" id="{65249F5A-E0A8-6E3D-7C20-EC7252131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F941FA-FC6A-1923-6B31-9F5DF50C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891A43CC-C363-BCDE-4F88-6A3168D27EE6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77E8C1B-FD6E-F799-8986-42DE03FCB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628A5AC4-812F-7215-81B5-91FC59678371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363BD610-D0E7-D020-9AE0-7EBD5AF4E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71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01F65-5A77-26D1-6E67-137D8D1A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0E847F-D7BA-AC0D-1A78-93B32EE6DE9E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29" name="그림 1">
            <a:extLst>
              <a:ext uri="{FF2B5EF4-FFF2-40B4-BE49-F238E27FC236}">
                <a16:creationId xmlns:a16="http://schemas.microsoft.com/office/drawing/2014/main" id="{729478C1-4C4F-F629-8398-AFCD672F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C5EB6F-B240-AAD0-61F8-AB7E4099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03A7E4CA-7401-47C0-2557-844D5CD0B3C7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37ECB5-D038-0EC3-E2C2-A016CA245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1909C19A-318E-A0A0-D7B2-7101DCD60DD6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4FACB395-2819-D8FE-21BC-BD923924C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86665F39-C2D4-8BF8-A0D1-F56D5B85B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086983" y="1045415"/>
            <a:ext cx="1490400" cy="149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A26A26-DE61-BF66-B216-7141BE2F8A3D}"/>
              </a:ext>
            </a:extLst>
          </p:cNvPr>
          <p:cNvCxnSpPr>
            <a:cxnSpLocks/>
          </p:cNvCxnSpPr>
          <p:nvPr/>
        </p:nvCxnSpPr>
        <p:spPr>
          <a:xfrm>
            <a:off x="3511666" y="4635447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31E85E28-7812-0A71-CCF3-A6C748431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5543" y="3025238"/>
            <a:ext cx="1528027" cy="1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B437-4D39-F5C1-E12A-3A45B837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34DF958-7163-C280-B0D6-41A9F6A7C04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29" name="그림 1">
            <a:extLst>
              <a:ext uri="{FF2B5EF4-FFF2-40B4-BE49-F238E27FC236}">
                <a16:creationId xmlns:a16="http://schemas.microsoft.com/office/drawing/2014/main" id="{6BC7281A-B5DD-4CE6-A644-1DEAEE902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7A9DD-D165-BF04-C265-5813FF6C2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E66DAB5-A86F-B1F5-48F6-E657E9563AD4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9AE852D-34EC-1F47-9516-54072E28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62FA36EF-5A9B-FFBA-0DE4-F997D9BB2FCB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3EFAFE65-C7E8-B77C-63B0-3B169F43F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974A6237-0278-8DA0-EDCC-3D45BD472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086983" y="1045415"/>
            <a:ext cx="1490400" cy="149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9EC87C-AA4F-AF74-D53B-D1765F571F74}"/>
              </a:ext>
            </a:extLst>
          </p:cNvPr>
          <p:cNvCxnSpPr>
            <a:cxnSpLocks/>
          </p:cNvCxnSpPr>
          <p:nvPr/>
        </p:nvCxnSpPr>
        <p:spPr>
          <a:xfrm>
            <a:off x="3511666" y="4635447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D5A87D6E-7F44-8671-0497-E4FCD1B89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5543" y="3025238"/>
            <a:ext cx="1528027" cy="1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6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739D-C280-19CC-1FBC-0532F1DE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A0C60F-F3B8-9411-B028-23B15E296FF3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41116E-D5B3-9111-9C50-B6F84FF2358C}"/>
              </a:ext>
            </a:extLst>
          </p:cNvPr>
          <p:cNvCxnSpPr>
            <a:cxnSpLocks/>
          </p:cNvCxnSpPr>
          <p:nvPr/>
        </p:nvCxnSpPr>
        <p:spPr>
          <a:xfrm flipH="1">
            <a:off x="3388100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1">
            <a:extLst>
              <a:ext uri="{FF2B5EF4-FFF2-40B4-BE49-F238E27FC236}">
                <a16:creationId xmlns:a16="http://schemas.microsoft.com/office/drawing/2014/main" id="{34AFE933-C5B4-6210-3D9C-629B593A3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611B6-12CD-83F3-27AB-5620B3B6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2BFF86F1-7ED2-8839-5488-D4B98C8E223A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655FA72-F165-1D51-725A-290F0385F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91C44D21-2644-63F2-4F68-8829099F8EFF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34" name="Double Wave 33">
            <a:extLst>
              <a:ext uri="{FF2B5EF4-FFF2-40B4-BE49-F238E27FC236}">
                <a16:creationId xmlns:a16="http://schemas.microsoft.com/office/drawing/2014/main" id="{7C89D90F-4ECA-929D-2220-4CB66CF126DB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5" name="Double Wave 34">
            <a:extLst>
              <a:ext uri="{FF2B5EF4-FFF2-40B4-BE49-F238E27FC236}">
                <a16:creationId xmlns:a16="http://schemas.microsoft.com/office/drawing/2014/main" id="{2EC83A74-AA3E-88E1-D963-E15B92BCB493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6" name="Double Wave 35">
            <a:extLst>
              <a:ext uri="{FF2B5EF4-FFF2-40B4-BE49-F238E27FC236}">
                <a16:creationId xmlns:a16="http://schemas.microsoft.com/office/drawing/2014/main" id="{835F2905-1293-666F-99C6-81B9F11A930B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7" name="Double Wave 36">
            <a:extLst>
              <a:ext uri="{FF2B5EF4-FFF2-40B4-BE49-F238E27FC236}">
                <a16:creationId xmlns:a16="http://schemas.microsoft.com/office/drawing/2014/main" id="{C8281C6F-583A-89FF-0C19-14890D87F8B9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49211C1-18AC-9538-9E24-D4425CD73C81}"/>
              </a:ext>
            </a:extLst>
          </p:cNvPr>
          <p:cNvSpPr/>
          <p:nvPr/>
        </p:nvSpPr>
        <p:spPr>
          <a:xfrm>
            <a:off x="516849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0DE89C7-0FCB-1803-9AF6-C0F5412EA886}"/>
              </a:ext>
            </a:extLst>
          </p:cNvPr>
          <p:cNvCxnSpPr>
            <a:cxnSpLocks/>
          </p:cNvCxnSpPr>
          <p:nvPr/>
        </p:nvCxnSpPr>
        <p:spPr>
          <a:xfrm flipH="1">
            <a:off x="2785266" y="1506715"/>
            <a:ext cx="756440" cy="97351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6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FD2E7-CDBD-2ECB-D0A8-3B86A0D8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38BB662-9E1B-9C89-7635-BBCAAEC6638A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F5440A-4935-9C67-85F1-8065069B1561}"/>
              </a:ext>
            </a:extLst>
          </p:cNvPr>
          <p:cNvCxnSpPr>
            <a:cxnSpLocks/>
          </p:cNvCxnSpPr>
          <p:nvPr/>
        </p:nvCxnSpPr>
        <p:spPr>
          <a:xfrm flipH="1">
            <a:off x="3388100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1">
            <a:extLst>
              <a:ext uri="{FF2B5EF4-FFF2-40B4-BE49-F238E27FC236}">
                <a16:creationId xmlns:a16="http://schemas.microsoft.com/office/drawing/2014/main" id="{3FAC0E3A-7DB2-0077-E5AB-19744A27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0FA6D7-AC85-2141-C2E8-D284D964E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17A65E5-4D77-CDEC-7E6A-56EAB9EF39FD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E0CAC57-6818-B109-453B-E7C51E55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395AA235-EFBD-AA62-A545-C642FE5D0077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34" name="Double Wave 33">
            <a:extLst>
              <a:ext uri="{FF2B5EF4-FFF2-40B4-BE49-F238E27FC236}">
                <a16:creationId xmlns:a16="http://schemas.microsoft.com/office/drawing/2014/main" id="{FFF9729F-FA33-ACEF-A5FA-B0404313D0C3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5" name="Double Wave 34">
            <a:extLst>
              <a:ext uri="{FF2B5EF4-FFF2-40B4-BE49-F238E27FC236}">
                <a16:creationId xmlns:a16="http://schemas.microsoft.com/office/drawing/2014/main" id="{7112F7AF-7DD5-831A-47AD-810A642E6C8C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6" name="Double Wave 35">
            <a:extLst>
              <a:ext uri="{FF2B5EF4-FFF2-40B4-BE49-F238E27FC236}">
                <a16:creationId xmlns:a16="http://schemas.microsoft.com/office/drawing/2014/main" id="{6C47D918-04E4-CA85-E6F6-D6B24C8AB2AC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7" name="Double Wave 36">
            <a:extLst>
              <a:ext uri="{FF2B5EF4-FFF2-40B4-BE49-F238E27FC236}">
                <a16:creationId xmlns:a16="http://schemas.microsoft.com/office/drawing/2014/main" id="{128F6B6F-1BF5-8FDF-F7B0-BF70A71A834F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2239449-7710-596A-04E0-4516B386A41E}"/>
              </a:ext>
            </a:extLst>
          </p:cNvPr>
          <p:cNvSpPr/>
          <p:nvPr/>
        </p:nvSpPr>
        <p:spPr>
          <a:xfrm>
            <a:off x="516849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E0D11F1-CF04-4B2A-6933-B3091273C41B}"/>
              </a:ext>
            </a:extLst>
          </p:cNvPr>
          <p:cNvCxnSpPr>
            <a:cxnSpLocks/>
          </p:cNvCxnSpPr>
          <p:nvPr/>
        </p:nvCxnSpPr>
        <p:spPr>
          <a:xfrm flipH="1">
            <a:off x="2785266" y="1506715"/>
            <a:ext cx="756440" cy="97351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046BE9CD-C1AB-9CDB-C32E-CC5A2F32A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9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87B8-D444-D788-7C91-9C6E5BBA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1C39A1-0558-1492-51A2-B980906F0F4F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29" name="그림 1">
            <a:extLst>
              <a:ext uri="{FF2B5EF4-FFF2-40B4-BE49-F238E27FC236}">
                <a16:creationId xmlns:a16="http://schemas.microsoft.com/office/drawing/2014/main" id="{4F011229-652F-2691-F96C-F69222C0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A912020-30E9-7595-2AC6-CD6C2F1E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345D8BAB-EC90-1A81-88D7-12A4DBBEEBE5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AF195D-5F93-02A6-4F68-960350E7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AFF12C40-4A51-DD3C-044E-26D49D196F3B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34" name="Double Wave 33">
            <a:extLst>
              <a:ext uri="{FF2B5EF4-FFF2-40B4-BE49-F238E27FC236}">
                <a16:creationId xmlns:a16="http://schemas.microsoft.com/office/drawing/2014/main" id="{DCA46739-9714-C1E4-A7D8-C2389073F72E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5" name="Double Wave 34">
            <a:extLst>
              <a:ext uri="{FF2B5EF4-FFF2-40B4-BE49-F238E27FC236}">
                <a16:creationId xmlns:a16="http://schemas.microsoft.com/office/drawing/2014/main" id="{A8E0858E-CE35-A35D-6D85-9330D2CF9993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6" name="Double Wave 35">
            <a:extLst>
              <a:ext uri="{FF2B5EF4-FFF2-40B4-BE49-F238E27FC236}">
                <a16:creationId xmlns:a16="http://schemas.microsoft.com/office/drawing/2014/main" id="{69911EC7-C3B2-CC82-D764-5FE0DAD087C4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7" name="Double Wave 36">
            <a:extLst>
              <a:ext uri="{FF2B5EF4-FFF2-40B4-BE49-F238E27FC236}">
                <a16:creationId xmlns:a16="http://schemas.microsoft.com/office/drawing/2014/main" id="{09CF6D85-8A0D-EB86-C0D6-61C40686446E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E8263B5-6B4A-3E24-503F-DE767254D9C2}"/>
              </a:ext>
            </a:extLst>
          </p:cNvPr>
          <p:cNvSpPr/>
          <p:nvPr/>
        </p:nvSpPr>
        <p:spPr>
          <a:xfrm>
            <a:off x="516849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B4E5EE50-5A5F-EE59-2F4D-21B11098E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426AC9-DB6D-8041-C453-35743AB3C7E3}"/>
              </a:ext>
            </a:extLst>
          </p:cNvPr>
          <p:cNvSpPr/>
          <p:nvPr/>
        </p:nvSpPr>
        <p:spPr>
          <a:xfrm>
            <a:off x="8478352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FC54E1FC-B13A-398D-98F4-BD95FC9B8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086983" y="1045415"/>
            <a:ext cx="1490400" cy="149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4DC7AD-B8CB-E463-6ED4-01D3CAD469D7}"/>
              </a:ext>
            </a:extLst>
          </p:cNvPr>
          <p:cNvCxnSpPr>
            <a:cxnSpLocks/>
          </p:cNvCxnSpPr>
          <p:nvPr/>
        </p:nvCxnSpPr>
        <p:spPr>
          <a:xfrm>
            <a:off x="3511666" y="4635447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D1EDEDF0-D2AC-AAE6-9535-E8C496616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5543" y="3025238"/>
            <a:ext cx="1528027" cy="1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806C-8D3B-2590-3DA3-B6540285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C5E1E1D-A869-C6EA-57BE-2A46AB07F06D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CA</a:t>
            </a:r>
          </a:p>
        </p:txBody>
      </p:sp>
      <p:pic>
        <p:nvPicPr>
          <p:cNvPr id="29" name="그림 1">
            <a:extLst>
              <a:ext uri="{FF2B5EF4-FFF2-40B4-BE49-F238E27FC236}">
                <a16:creationId xmlns:a16="http://schemas.microsoft.com/office/drawing/2014/main" id="{4FC0396C-3895-7F3F-C15F-2012966A6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DAE9E0-5494-497E-E947-9D4EF2E2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27919F3-2BEA-8AD1-469E-201A4FB1FFE9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7555F62-4CF9-7C85-D86C-9432F025D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DE3FF32-8953-33EF-A2D8-BDAA481EC633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sp>
        <p:nvSpPr>
          <p:cNvPr id="34" name="Double Wave 33">
            <a:extLst>
              <a:ext uri="{FF2B5EF4-FFF2-40B4-BE49-F238E27FC236}">
                <a16:creationId xmlns:a16="http://schemas.microsoft.com/office/drawing/2014/main" id="{A552B8CF-9E88-120A-F7F5-C91680B2C10B}"/>
              </a:ext>
            </a:extLst>
          </p:cNvPr>
          <p:cNvSpPr/>
          <p:nvPr/>
        </p:nvSpPr>
        <p:spPr>
          <a:xfrm>
            <a:off x="1025302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5" name="Double Wave 34">
            <a:extLst>
              <a:ext uri="{FF2B5EF4-FFF2-40B4-BE49-F238E27FC236}">
                <a16:creationId xmlns:a16="http://schemas.microsoft.com/office/drawing/2014/main" id="{42D10695-2560-89E6-F13B-80F9715A52DF}"/>
              </a:ext>
            </a:extLst>
          </p:cNvPr>
          <p:cNvSpPr/>
          <p:nvPr/>
        </p:nvSpPr>
        <p:spPr>
          <a:xfrm>
            <a:off x="8980155" y="3276467"/>
            <a:ext cx="2021255" cy="484094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scalarlablab</a:t>
            </a:r>
            <a:endParaRPr lang="en-KR" dirty="0"/>
          </a:p>
        </p:txBody>
      </p:sp>
      <p:sp>
        <p:nvSpPr>
          <p:cNvPr id="36" name="Double Wave 35">
            <a:extLst>
              <a:ext uri="{FF2B5EF4-FFF2-40B4-BE49-F238E27FC236}">
                <a16:creationId xmlns:a16="http://schemas.microsoft.com/office/drawing/2014/main" id="{41A5B178-81DE-B56F-9F53-A8672F2F4BB0}"/>
              </a:ext>
            </a:extLst>
          </p:cNvPr>
          <p:cNvSpPr/>
          <p:nvPr/>
        </p:nvSpPr>
        <p:spPr>
          <a:xfrm>
            <a:off x="8980154" y="2735462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7" name="Double Wave 36">
            <a:extLst>
              <a:ext uri="{FF2B5EF4-FFF2-40B4-BE49-F238E27FC236}">
                <a16:creationId xmlns:a16="http://schemas.microsoft.com/office/drawing/2014/main" id="{1D3CFF82-3AC3-88CD-760B-5D1BE8212FB6}"/>
              </a:ext>
            </a:extLst>
          </p:cNvPr>
          <p:cNvSpPr/>
          <p:nvPr/>
        </p:nvSpPr>
        <p:spPr>
          <a:xfrm>
            <a:off x="1018651" y="2735461"/>
            <a:ext cx="2021255" cy="484094"/>
          </a:xfrm>
          <a:prstGeom prst="doubleWav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hongikacac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4A6F889-1CCE-8514-4590-C896DA40E573}"/>
              </a:ext>
            </a:extLst>
          </p:cNvPr>
          <p:cNvSpPr/>
          <p:nvPr/>
        </p:nvSpPr>
        <p:spPr>
          <a:xfrm>
            <a:off x="516849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1257CCAC-5EE3-E91A-2300-C7589211F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23893" y="1059016"/>
            <a:ext cx="1490400" cy="14904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1FD250-B637-0CEC-A48B-C57696C613F1}"/>
              </a:ext>
            </a:extLst>
          </p:cNvPr>
          <p:cNvSpPr/>
          <p:nvPr/>
        </p:nvSpPr>
        <p:spPr>
          <a:xfrm>
            <a:off x="8478352" y="2583909"/>
            <a:ext cx="3024857" cy="1269399"/>
          </a:xfrm>
          <a:prstGeom prst="roundRect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463F8679-52DF-1385-C4B1-9CEE2FF01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086983" y="1045415"/>
            <a:ext cx="1490400" cy="149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CBF9D8-83E0-0A39-BAA2-03E3E7DE9BAD}"/>
              </a:ext>
            </a:extLst>
          </p:cNvPr>
          <p:cNvCxnSpPr>
            <a:cxnSpLocks/>
          </p:cNvCxnSpPr>
          <p:nvPr/>
        </p:nvCxnSpPr>
        <p:spPr>
          <a:xfrm>
            <a:off x="3511666" y="4635447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41C49A32-1C5F-0886-C4B3-CD4C2FEEE5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5543" y="3025238"/>
            <a:ext cx="1528027" cy="1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E127-1B9A-DE59-797E-DECC33CE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DAC07C-ADB7-A5E1-51A1-358B973FF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09CE1D-CC94-8FC4-6DC2-46F67BBBFC40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HTTPS</a:t>
            </a:r>
            <a:r>
              <a:rPr kumimoji="1" lang="ko-KR" altLang="en-US" sz="3000" b="1" dirty="0"/>
              <a:t>의 중요성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6AA95-6848-493A-5A8E-56C552C1BFE1}"/>
              </a:ext>
            </a:extLst>
          </p:cNvPr>
          <p:cNvSpPr txBox="1">
            <a:spLocks/>
          </p:cNvSpPr>
          <p:nvPr/>
        </p:nvSpPr>
        <p:spPr>
          <a:xfrm>
            <a:off x="838200" y="2897003"/>
            <a:ext cx="1005295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접속한 사이트가 믿을 만한 곳인지 알려준다</a:t>
            </a:r>
            <a:r>
              <a:rPr kumimoji="1" lang="en-US" altLang="ko-KR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50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2B008-6B28-BB86-26DF-00C989AF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A24C08-92B0-A9A3-4A37-C4AFC6F4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B72CD4-B9F3-C098-4519-CC6AD11624F9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HTTPS</a:t>
            </a:r>
            <a:r>
              <a:rPr kumimoji="1" lang="ko-KR" altLang="en-US" sz="3000" b="1" dirty="0"/>
              <a:t> 정리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B538-70CA-270E-8FAF-B9756F6AFDB1}"/>
              </a:ext>
            </a:extLst>
          </p:cNvPr>
          <p:cNvSpPr txBox="1">
            <a:spLocks/>
          </p:cNvSpPr>
          <p:nvPr/>
        </p:nvSpPr>
        <p:spPr>
          <a:xfrm>
            <a:off x="838200" y="2446850"/>
            <a:ext cx="1005295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3000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3000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접속한 사이트가 믿을 만한 곳인지 알려준다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5" name="Graphic 4" descr="Key with solid fill">
            <a:extLst>
              <a:ext uri="{FF2B5EF4-FFF2-40B4-BE49-F238E27FC236}">
                <a16:creationId xmlns:a16="http://schemas.microsoft.com/office/drawing/2014/main" id="{FF285F34-FDE5-65CB-CBB0-94EE62715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567785" y="2156388"/>
            <a:ext cx="1260000" cy="1260000"/>
          </a:xfrm>
          <a:prstGeom prst="rect">
            <a:avLst/>
          </a:prstGeom>
        </p:spPr>
      </p:pic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64B8B4D9-4F9A-F8A9-7DC3-3945A17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65006" y="2156388"/>
            <a:ext cx="1260000" cy="1260000"/>
          </a:xfrm>
          <a:prstGeom prst="rect">
            <a:avLst/>
          </a:prstGeom>
        </p:spPr>
      </p:pic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6A7B3FD3-9F9E-F217-BE2F-814F09B15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796641" y="2156385"/>
            <a:ext cx="1260000" cy="1260000"/>
          </a:xfrm>
          <a:prstGeom prst="rect">
            <a:avLst/>
          </a:prstGeom>
        </p:spPr>
      </p:pic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6A69FA33-20F8-107C-E29C-DDD307682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79562" y="2156383"/>
            <a:ext cx="1260000" cy="1260000"/>
          </a:xfrm>
          <a:prstGeom prst="rect">
            <a:avLst/>
          </a:prstGeom>
        </p:spPr>
      </p:pic>
      <p:pic>
        <p:nvPicPr>
          <p:cNvPr id="12" name="Graphic 11" descr="Building outline">
            <a:extLst>
              <a:ext uri="{FF2B5EF4-FFF2-40B4-BE49-F238E27FC236}">
                <a16:creationId xmlns:a16="http://schemas.microsoft.com/office/drawing/2014/main" id="{06821354-11F4-E154-3635-9C57F0BB04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4190" y="4473341"/>
            <a:ext cx="1637464" cy="1637464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6977588-2CBA-12B2-52DC-D8AB88B91A1B}"/>
              </a:ext>
            </a:extLst>
          </p:cNvPr>
          <p:cNvSpPr txBox="1">
            <a:spLocks/>
          </p:cNvSpPr>
          <p:nvPr/>
        </p:nvSpPr>
        <p:spPr>
          <a:xfrm>
            <a:off x="3290836" y="5816266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84191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658DE-AAC3-8EC3-6900-CEE257BC8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DD7B9D-DBE9-FC52-299A-1DEA1FE6B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F6D2F3-941C-2F17-5A84-D093CC945C83}"/>
              </a:ext>
            </a:extLst>
          </p:cNvPr>
          <p:cNvSpPr txBox="1">
            <a:spLocks/>
          </p:cNvSpPr>
          <p:nvPr/>
        </p:nvSpPr>
        <p:spPr>
          <a:xfrm>
            <a:off x="4749465" y="2998344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5000" b="1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921428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E2FD5-F7AE-A54E-0112-709B3DA2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2FAB93B-37B7-7AF2-6D1D-448C46253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537" y="5254171"/>
            <a:ext cx="3659776" cy="959759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C135045 </a:t>
            </a:r>
            <a:r>
              <a:rPr lang="ko-KR" altLang="en-US" b="1" dirty="0" err="1">
                <a:solidFill>
                  <a:srgbClr val="002C62"/>
                </a:solidFill>
              </a:rPr>
              <a:t>김다연</a:t>
            </a:r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13F1-4C00-D2B0-50C9-2EAC7959877D}"/>
              </a:ext>
            </a:extLst>
          </p:cNvPr>
          <p:cNvSpPr/>
          <p:nvPr/>
        </p:nvSpPr>
        <p:spPr>
          <a:xfrm>
            <a:off x="-444842" y="2135416"/>
            <a:ext cx="12710983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BDF12206-4BBF-3706-7FF3-08381B990A3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A23453-4AA0-2DA8-7786-6905E5281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456" y="2320752"/>
            <a:ext cx="9144000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의 중요성과 작동 원리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5DDF78-85D1-E232-A12F-9AF059CD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208445"/>
            <a:ext cx="925285" cy="93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9E6B71-174F-A7B8-C19C-0D40A82ECEA0}"/>
              </a:ext>
            </a:extLst>
          </p:cNvPr>
          <p:cNvSpPr/>
          <p:nvPr/>
        </p:nvSpPr>
        <p:spPr>
          <a:xfrm flipH="1">
            <a:off x="6985364" y="5230244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B5F00FA-735B-E52F-4482-DC54F2284A45}"/>
              </a:ext>
            </a:extLst>
          </p:cNvPr>
          <p:cNvSpPr txBox="1">
            <a:spLocks/>
          </p:cNvSpPr>
          <p:nvPr/>
        </p:nvSpPr>
        <p:spPr>
          <a:xfrm>
            <a:off x="55879" y="1811395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2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5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58F3-B9F9-06C0-30B0-05497C21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876BAD-CC89-1C2F-1635-AAB28BADD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19A1B5-FE36-AF66-95CF-BD8B83336194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22BEC-C341-DDDF-7069-93D62B23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4B0E00C-5B72-4794-D45A-4E4C591BB839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86CF2-75F4-984E-60CE-40D3771C2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DF6DF87-3F99-495F-A1A4-534D633A749D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5D78B-3C54-4453-561B-48AA1595A727}"/>
              </a:ext>
            </a:extLst>
          </p:cNvPr>
          <p:cNvCxnSpPr>
            <a:cxnSpLocks/>
          </p:cNvCxnSpPr>
          <p:nvPr/>
        </p:nvCxnSpPr>
        <p:spPr>
          <a:xfrm>
            <a:off x="3511666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F234583-D05C-5FD6-8670-2FFAE375AEB1}"/>
              </a:ext>
            </a:extLst>
          </p:cNvPr>
          <p:cNvSpPr txBox="1">
            <a:spLocks/>
          </p:cNvSpPr>
          <p:nvPr/>
        </p:nvSpPr>
        <p:spPr>
          <a:xfrm>
            <a:off x="5456214" y="4588702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HTTP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80E2E5-C79A-0432-FBDE-32B03C1C02A7}"/>
              </a:ext>
            </a:extLst>
          </p:cNvPr>
          <p:cNvGrpSpPr/>
          <p:nvPr/>
        </p:nvGrpSpPr>
        <p:grpSpPr>
          <a:xfrm>
            <a:off x="4407769" y="2522441"/>
            <a:ext cx="3320143" cy="1496770"/>
            <a:chOff x="4407769" y="2522441"/>
            <a:chExt cx="3320143" cy="1496770"/>
          </a:xfrm>
        </p:grpSpPr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EB5D3969-4755-2143-86AD-5AC9AE2C69FA}"/>
                </a:ext>
              </a:extLst>
            </p:cNvPr>
            <p:cNvSpPr/>
            <p:nvPr/>
          </p:nvSpPr>
          <p:spPr>
            <a:xfrm>
              <a:off x="4407769" y="2522441"/>
              <a:ext cx="3320143" cy="1496770"/>
            </a:xfrm>
            <a:prstGeom prst="wedgeRoundRectCallout">
              <a:avLst>
                <a:gd name="adj1" fmla="val -9030"/>
                <a:gd name="adj2" fmla="val 6322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내용 개체 틀 2">
              <a:extLst>
                <a:ext uri="{FF2B5EF4-FFF2-40B4-BE49-F238E27FC236}">
                  <a16:creationId xmlns:a16="http://schemas.microsoft.com/office/drawing/2014/main" id="{CAAEBD5C-CC59-81B9-0775-0B689465A854}"/>
                </a:ext>
              </a:extLst>
            </p:cNvPr>
            <p:cNvSpPr txBox="1">
              <a:spLocks/>
            </p:cNvSpPr>
            <p:nvPr/>
          </p:nvSpPr>
          <p:spPr>
            <a:xfrm>
              <a:off x="4639625" y="2805036"/>
              <a:ext cx="3088287" cy="93158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ID : C135045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PW : </a:t>
              </a:r>
              <a:r>
                <a:rPr kumimoji="1" lang="en-US" altLang="ko-KR" sz="2500" dirty="0" err="1"/>
                <a:t>my_password</a:t>
              </a:r>
              <a:endParaRPr kumimoji="1" lang="en-US" altLang="ko-KR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444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43F6-A867-DFE9-4860-89EDE35D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615654-965F-9DE2-F591-DB0ED1B5F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AC9F46-38A6-0A26-3B0D-93693ABFF430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내가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12F16-65A9-D881-4E86-0ED58E2CA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334C57E-77DA-A20B-90D7-3ADB07C729F2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B98E9-AAA4-C406-CC7B-DAB702AB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88E4CA1-6745-3F51-7113-C14E223231AE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FE5B16-197C-D92E-1821-DBF403E7229B}"/>
              </a:ext>
            </a:extLst>
          </p:cNvPr>
          <p:cNvCxnSpPr>
            <a:cxnSpLocks/>
          </p:cNvCxnSpPr>
          <p:nvPr/>
        </p:nvCxnSpPr>
        <p:spPr>
          <a:xfrm>
            <a:off x="3511666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CAEB8A8-DA80-B083-8EE3-6A4348A73799}"/>
              </a:ext>
            </a:extLst>
          </p:cNvPr>
          <p:cNvSpPr txBox="1">
            <a:spLocks/>
          </p:cNvSpPr>
          <p:nvPr/>
        </p:nvSpPr>
        <p:spPr>
          <a:xfrm>
            <a:off x="5456214" y="4588702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HTTP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452B238E-2605-E21A-C06B-F2F60E516BB6}"/>
              </a:ext>
            </a:extLst>
          </p:cNvPr>
          <p:cNvSpPr/>
          <p:nvPr/>
        </p:nvSpPr>
        <p:spPr>
          <a:xfrm>
            <a:off x="4407769" y="2522441"/>
            <a:ext cx="3320143" cy="1496770"/>
          </a:xfrm>
          <a:prstGeom prst="wedgeRoundRectCallout">
            <a:avLst>
              <a:gd name="adj1" fmla="val -9030"/>
              <a:gd name="adj2" fmla="val 6322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2611EC0A-F182-5825-50E7-224CBAC5748F}"/>
              </a:ext>
            </a:extLst>
          </p:cNvPr>
          <p:cNvSpPr txBox="1">
            <a:spLocks/>
          </p:cNvSpPr>
          <p:nvPr/>
        </p:nvSpPr>
        <p:spPr>
          <a:xfrm>
            <a:off x="4639625" y="2805036"/>
            <a:ext cx="3088287" cy="9315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dirty="0"/>
              <a:t>ID : C135045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dirty="0"/>
              <a:t>PW : </a:t>
            </a:r>
            <a:r>
              <a:rPr kumimoji="1" lang="en-US" altLang="ko-KR" sz="2500" dirty="0" err="1"/>
              <a:t>my_password</a:t>
            </a:r>
            <a:endParaRPr kumimoji="1" lang="en-US" altLang="ko-KR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F18CB-FB94-E40C-70D5-47DF11E9B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7" y="2585276"/>
            <a:ext cx="1385172" cy="13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5656-9A83-AECA-1B84-DE51AEB3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535B06-9C75-370C-B537-27DB51D6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0DD11D-7BFD-C690-F571-EC99CE362E9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내가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3229D2-9E70-4FB5-DBC3-3A4FB424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BDD1125-62D7-DF2F-D7BD-14ED19213B68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146CC-D629-3ABE-0F39-22F07240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E9FC4F0-BE34-13FA-F344-82C57E80224B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B07E55-EE4A-C192-AAE9-F3240CD984B3}"/>
              </a:ext>
            </a:extLst>
          </p:cNvPr>
          <p:cNvCxnSpPr>
            <a:cxnSpLocks/>
          </p:cNvCxnSpPr>
          <p:nvPr/>
        </p:nvCxnSpPr>
        <p:spPr>
          <a:xfrm>
            <a:off x="3511666" y="4633001"/>
            <a:ext cx="48157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35C1BB2-20E7-86EE-6CA7-6A8B4C499350}"/>
              </a:ext>
            </a:extLst>
          </p:cNvPr>
          <p:cNvSpPr txBox="1">
            <a:spLocks/>
          </p:cNvSpPr>
          <p:nvPr/>
        </p:nvSpPr>
        <p:spPr>
          <a:xfrm>
            <a:off x="5456214" y="4588702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HTTPS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4764C252-0288-84BC-AE39-9447F385717E}"/>
              </a:ext>
            </a:extLst>
          </p:cNvPr>
          <p:cNvSpPr/>
          <p:nvPr/>
        </p:nvSpPr>
        <p:spPr>
          <a:xfrm>
            <a:off x="4407769" y="2522441"/>
            <a:ext cx="3320143" cy="1496770"/>
          </a:xfrm>
          <a:prstGeom prst="wedgeRoundRectCallout">
            <a:avLst>
              <a:gd name="adj1" fmla="val -9030"/>
              <a:gd name="adj2" fmla="val 6322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835991D-4523-AB35-F6F8-E85CF76E3D2E}"/>
              </a:ext>
            </a:extLst>
          </p:cNvPr>
          <p:cNvSpPr txBox="1">
            <a:spLocks/>
          </p:cNvSpPr>
          <p:nvPr/>
        </p:nvSpPr>
        <p:spPr>
          <a:xfrm>
            <a:off x="4551856" y="2805036"/>
            <a:ext cx="3088287" cy="9315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dirty="0"/>
              <a:t>$#%^(@*#$&amp;)@#$)</a:t>
            </a:r>
          </a:p>
        </p:txBody>
      </p:sp>
    </p:spTree>
    <p:extLst>
      <p:ext uri="{BB962C8B-B14F-4D97-AF65-F5344CB8AC3E}">
        <p14:creationId xmlns:p14="http://schemas.microsoft.com/office/powerpoint/2010/main" val="281882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2FB7A-E6D4-227B-3CE7-664C903B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4FE6FC-F392-E829-EE96-E352182B7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D8BC99-E0B5-6C0D-8A67-6EEAB95F1E34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1.</a:t>
            </a:r>
            <a:r>
              <a:rPr kumimoji="1" lang="ko-KR" altLang="en-US" sz="3000" b="1" dirty="0"/>
              <a:t> 내가 사이트에 보내는 정보들을 제 </a:t>
            </a:r>
            <a:r>
              <a:rPr kumimoji="1" lang="en-US" altLang="ko-KR" sz="3000" b="1" dirty="0"/>
              <a:t>3</a:t>
            </a:r>
            <a:r>
              <a:rPr kumimoji="1" lang="ko-KR" altLang="en-US" sz="3000" b="1" dirty="0"/>
              <a:t>자가 못 보게 한다</a:t>
            </a:r>
            <a:r>
              <a:rPr kumimoji="1" lang="en-US" altLang="ko-KR" sz="3000" b="1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A0D68-71D7-AA77-DFD8-53B64C730D1E}"/>
              </a:ext>
            </a:extLst>
          </p:cNvPr>
          <p:cNvGrpSpPr/>
          <p:nvPr/>
        </p:nvGrpSpPr>
        <p:grpSpPr>
          <a:xfrm>
            <a:off x="1299202" y="3831771"/>
            <a:ext cx="9591955" cy="1851945"/>
            <a:chOff x="1299202" y="3831771"/>
            <a:chExt cx="9591955" cy="18519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486757-2E51-0FD4-A97D-00129EB3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202" y="3946056"/>
              <a:ext cx="1486064" cy="1373891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EBC72002-327C-DC08-CE58-06C234456DDA}"/>
                </a:ext>
              </a:extLst>
            </p:cNvPr>
            <p:cNvSpPr txBox="1">
              <a:spLocks/>
            </p:cNvSpPr>
            <p:nvPr/>
          </p:nvSpPr>
          <p:spPr>
            <a:xfrm>
              <a:off x="1596180" y="5083753"/>
              <a:ext cx="1334170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Client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E2ADDD-6DD5-51C7-2AEB-2E979789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2051" y="3831771"/>
              <a:ext cx="1637464" cy="1513863"/>
            </a:xfrm>
            <a:prstGeom prst="rect">
              <a:avLst/>
            </a:prstGeom>
          </p:spPr>
        </p:pic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4A85882B-BA05-454D-8D99-BF291E990BE1}"/>
                </a:ext>
              </a:extLst>
            </p:cNvPr>
            <p:cNvSpPr txBox="1">
              <a:spLocks/>
            </p:cNvSpPr>
            <p:nvPr/>
          </p:nvSpPr>
          <p:spPr>
            <a:xfrm>
              <a:off x="9556988" y="5094639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Server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77482C-6E34-504C-2364-FCAAE0CF8C87}"/>
                </a:ext>
              </a:extLst>
            </p:cNvPr>
            <p:cNvCxnSpPr>
              <a:cxnSpLocks/>
            </p:cNvCxnSpPr>
            <p:nvPr/>
          </p:nvCxnSpPr>
          <p:spPr>
            <a:xfrm>
              <a:off x="3511666" y="4633001"/>
              <a:ext cx="481578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내용 개체 틀 2">
              <a:extLst>
                <a:ext uri="{FF2B5EF4-FFF2-40B4-BE49-F238E27FC236}">
                  <a16:creationId xmlns:a16="http://schemas.microsoft.com/office/drawing/2014/main" id="{9EA75878-4724-A1C9-FAAA-61B0DCB11ADE}"/>
                </a:ext>
              </a:extLst>
            </p:cNvPr>
            <p:cNvSpPr txBox="1">
              <a:spLocks/>
            </p:cNvSpPr>
            <p:nvPr/>
          </p:nvSpPr>
          <p:spPr>
            <a:xfrm>
              <a:off x="5456214" y="4588702"/>
              <a:ext cx="1334169" cy="58907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000" b="1" dirty="0"/>
                <a:t>HTTPS</a:t>
              </a: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4889A4F-BED9-EFE8-E7CB-BD9E67D235DC}"/>
              </a:ext>
            </a:extLst>
          </p:cNvPr>
          <p:cNvSpPr/>
          <p:nvPr/>
        </p:nvSpPr>
        <p:spPr>
          <a:xfrm>
            <a:off x="4407769" y="2522441"/>
            <a:ext cx="3320143" cy="1496770"/>
          </a:xfrm>
          <a:prstGeom prst="wedgeRoundRectCallout">
            <a:avLst>
              <a:gd name="adj1" fmla="val -9030"/>
              <a:gd name="adj2" fmla="val 6322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98837C28-7227-5ADF-9CE6-917BE3DBF283}"/>
              </a:ext>
            </a:extLst>
          </p:cNvPr>
          <p:cNvSpPr txBox="1">
            <a:spLocks/>
          </p:cNvSpPr>
          <p:nvPr/>
        </p:nvSpPr>
        <p:spPr>
          <a:xfrm>
            <a:off x="4551856" y="2805036"/>
            <a:ext cx="3088287" cy="9315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2500" dirty="0"/>
              <a:t>$#%^(@*#$&amp;)@#$)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D7195-83C9-E4EC-AC51-FFF99DB7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197" y="2585276"/>
            <a:ext cx="1385172" cy="138517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D545B82-8DD1-ECD0-6BBC-3B09E561C69A}"/>
              </a:ext>
            </a:extLst>
          </p:cNvPr>
          <p:cNvSpPr txBox="1">
            <a:spLocks/>
          </p:cNvSpPr>
          <p:nvPr/>
        </p:nvSpPr>
        <p:spPr>
          <a:xfrm>
            <a:off x="3262123" y="2086467"/>
            <a:ext cx="734160" cy="9976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4000" b="1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6975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9EA0-C035-2CDB-E321-A5863FAD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C021C3-2D1F-4A48-4DED-AF89FB0E2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FD735D1-E317-F6BA-2838-626CE90D81EF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10457069" cy="6909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2.</a:t>
            </a:r>
            <a:r>
              <a:rPr kumimoji="1" lang="ko-KR" altLang="en-US" sz="3000" b="1" dirty="0"/>
              <a:t> 접속한 사이트가 믿을 만한 곳인지 알려준다</a:t>
            </a:r>
            <a:r>
              <a:rPr kumimoji="1" lang="en-US" altLang="ko-KR" sz="30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D581F-94C9-B285-FB2A-5A4C09D9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02" y="3946056"/>
            <a:ext cx="1486064" cy="13738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FA87D92-D23B-C02F-DB56-4B6468413C04}"/>
              </a:ext>
            </a:extLst>
          </p:cNvPr>
          <p:cNvSpPr txBox="1">
            <a:spLocks/>
          </p:cNvSpPr>
          <p:nvPr/>
        </p:nvSpPr>
        <p:spPr>
          <a:xfrm>
            <a:off x="1596180" y="5083753"/>
            <a:ext cx="1334170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Client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4EE15-E112-9D5D-D884-D9DBE805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3831771"/>
            <a:ext cx="1637464" cy="151386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2C207F5-5EF7-9EA9-37FF-E899479A821E}"/>
              </a:ext>
            </a:extLst>
          </p:cNvPr>
          <p:cNvSpPr txBox="1">
            <a:spLocks/>
          </p:cNvSpPr>
          <p:nvPr/>
        </p:nvSpPr>
        <p:spPr>
          <a:xfrm>
            <a:off x="9556988" y="5094639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2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CC0C4EC-19EA-1291-6277-911FF9C562A7}"/>
              </a:ext>
            </a:extLst>
          </p:cNvPr>
          <p:cNvSpPr txBox="1">
            <a:spLocks/>
          </p:cNvSpPr>
          <p:nvPr/>
        </p:nvSpPr>
        <p:spPr>
          <a:xfrm>
            <a:off x="5456214" y="4588702"/>
            <a:ext cx="1334169" cy="5890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/>
              <a:t>HTTPS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D8C1DB-D4D8-E17B-0870-E86955709CA2}"/>
              </a:ext>
            </a:extLst>
          </p:cNvPr>
          <p:cNvGrpSpPr/>
          <p:nvPr/>
        </p:nvGrpSpPr>
        <p:grpSpPr>
          <a:xfrm>
            <a:off x="3765213" y="2522441"/>
            <a:ext cx="3320143" cy="1496770"/>
            <a:chOff x="4407769" y="2522441"/>
            <a:chExt cx="3320143" cy="1496770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B8686FEE-64A2-B8F6-FF13-00514BCF088F}"/>
                </a:ext>
              </a:extLst>
            </p:cNvPr>
            <p:cNvSpPr/>
            <p:nvPr/>
          </p:nvSpPr>
          <p:spPr>
            <a:xfrm>
              <a:off x="4407769" y="2522441"/>
              <a:ext cx="3320143" cy="1496770"/>
            </a:xfrm>
            <a:prstGeom prst="wedgeRoundRectCallout">
              <a:avLst>
                <a:gd name="adj1" fmla="val -9030"/>
                <a:gd name="adj2" fmla="val 6322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27CDB70F-D864-43DB-B17A-7B4D624979EC}"/>
                </a:ext>
              </a:extLst>
            </p:cNvPr>
            <p:cNvSpPr txBox="1">
              <a:spLocks/>
            </p:cNvSpPr>
            <p:nvPr/>
          </p:nvSpPr>
          <p:spPr>
            <a:xfrm>
              <a:off x="4639625" y="2805036"/>
              <a:ext cx="3088287" cy="93158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ID : C135045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kumimoji="1" lang="en-US" altLang="ko-KR" sz="2500" dirty="0"/>
                <a:t>PW : </a:t>
              </a:r>
              <a:r>
                <a:rPr kumimoji="1" lang="en-US" altLang="ko-KR" sz="2500" dirty="0" err="1"/>
                <a:t>my_password</a:t>
              </a:r>
              <a:endParaRPr kumimoji="1" lang="en-US" altLang="ko-KR" sz="25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12CD246-33A1-0F0A-67DA-EBF6D5238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051" y="1719189"/>
            <a:ext cx="1637464" cy="1513863"/>
          </a:xfrm>
          <a:prstGeom prst="rect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8131D4-F592-9CB7-D23D-11406848204A}"/>
              </a:ext>
            </a:extLst>
          </p:cNvPr>
          <p:cNvCxnSpPr/>
          <p:nvPr/>
        </p:nvCxnSpPr>
        <p:spPr>
          <a:xfrm>
            <a:off x="3511666" y="4633001"/>
            <a:ext cx="34424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1A07B8-CB1B-CC0E-397A-DDF1785B26CF}"/>
              </a:ext>
            </a:extLst>
          </p:cNvPr>
          <p:cNvCxnSpPr>
            <a:cxnSpLocks/>
          </p:cNvCxnSpPr>
          <p:nvPr/>
        </p:nvCxnSpPr>
        <p:spPr>
          <a:xfrm flipV="1">
            <a:off x="6918530" y="3026229"/>
            <a:ext cx="2171879" cy="1614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3975B9-E9AB-371A-8364-92AD880597C0}"/>
              </a:ext>
            </a:extLst>
          </p:cNvPr>
          <p:cNvSpPr txBox="1"/>
          <p:nvPr/>
        </p:nvSpPr>
        <p:spPr>
          <a:xfrm>
            <a:off x="9610164" y="53456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클래스넷</a:t>
            </a:r>
            <a:endParaRPr lang="en-KR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06F69-C33E-5183-EA52-CEE526F9547D}"/>
              </a:ext>
            </a:extLst>
          </p:cNvPr>
          <p:cNvSpPr txBox="1"/>
          <p:nvPr/>
        </p:nvSpPr>
        <p:spPr>
          <a:xfrm>
            <a:off x="9488081" y="323317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클래스낫</a:t>
            </a:r>
            <a:endParaRPr lang="en-KR" sz="1600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0F04BB-C537-F9EF-AEE5-EB5CC81E3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92" y="1273010"/>
            <a:ext cx="1385172" cy="13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424</Words>
  <Application>Microsoft Macintosh PowerPoint</Application>
  <PresentationFormat>Widescreen</PresentationFormat>
  <Paragraphs>249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HTTPS의 중요성과 작동 원리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HTTPS의 중요성과 작동 원리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Scalar Lab 세미나</dc:title>
  <dc:creator>여인국</dc:creator>
  <cp:lastModifiedBy>김다연</cp:lastModifiedBy>
  <cp:revision>255</cp:revision>
  <dcterms:created xsi:type="dcterms:W3CDTF">2023-12-28T02:06:26Z</dcterms:created>
  <dcterms:modified xsi:type="dcterms:W3CDTF">2024-02-05T04:34:10Z</dcterms:modified>
</cp:coreProperties>
</file>